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4" r:id="rId5"/>
    <p:sldId id="802" r:id="rId6"/>
    <p:sldId id="694" r:id="rId7"/>
    <p:sldId id="805" r:id="rId8"/>
    <p:sldId id="711" r:id="rId9"/>
    <p:sldId id="703" r:id="rId10"/>
    <p:sldId id="705" r:id="rId11"/>
    <p:sldId id="819" r:id="rId12"/>
    <p:sldId id="830" r:id="rId13"/>
    <p:sldId id="831" r:id="rId14"/>
    <p:sldId id="82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CBC5B-4704-464C-A5D3-9F6EC709818E}" v="322" dt="2023-11-15T16:49:55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iukkonen" userId="76adb1aa-4be7-421f-8dd5-3298981e1682" providerId="ADAL" clId="{0A6CBC5B-4704-464C-A5D3-9F6EC709818E}"/>
    <pc:docChg chg="undo custSel addSld delSld modSld">
      <pc:chgData name="Laura Liukkonen" userId="76adb1aa-4be7-421f-8dd5-3298981e1682" providerId="ADAL" clId="{0A6CBC5B-4704-464C-A5D3-9F6EC709818E}" dt="2023-11-15T16:49:55.160" v="360" actId="5793"/>
      <pc:docMkLst>
        <pc:docMk/>
      </pc:docMkLst>
      <pc:sldChg chg="modSp mod">
        <pc:chgData name="Laura Liukkonen" userId="76adb1aa-4be7-421f-8dd5-3298981e1682" providerId="ADAL" clId="{0A6CBC5B-4704-464C-A5D3-9F6EC709818E}" dt="2023-11-15T16:31:31.773" v="38" actId="20577"/>
        <pc:sldMkLst>
          <pc:docMk/>
          <pc:sldMk cId="3077293110" sldId="284"/>
        </pc:sldMkLst>
        <pc:spChg chg="mod">
          <ac:chgData name="Laura Liukkonen" userId="76adb1aa-4be7-421f-8dd5-3298981e1682" providerId="ADAL" clId="{0A6CBC5B-4704-464C-A5D3-9F6EC709818E}" dt="2023-11-15T16:31:31.773" v="38" actId="20577"/>
          <ac:spMkLst>
            <pc:docMk/>
            <pc:sldMk cId="3077293110" sldId="284"/>
            <ac:spMk id="2" creationId="{72B24166-67C5-4862-9499-FFB49757B18A}"/>
          </ac:spMkLst>
        </pc:spChg>
      </pc:sldChg>
      <pc:sldChg chg="add del">
        <pc:chgData name="Laura Liukkonen" userId="76adb1aa-4be7-421f-8dd5-3298981e1682" providerId="ADAL" clId="{0A6CBC5B-4704-464C-A5D3-9F6EC709818E}" dt="2023-11-15T16:34:53.628" v="44"/>
        <pc:sldMkLst>
          <pc:docMk/>
          <pc:sldMk cId="399011327" sldId="703"/>
        </pc:sldMkLst>
      </pc:sldChg>
      <pc:sldChg chg="addSp delSp mod">
        <pc:chgData name="Laura Liukkonen" userId="76adb1aa-4be7-421f-8dd5-3298981e1682" providerId="ADAL" clId="{0A6CBC5B-4704-464C-A5D3-9F6EC709818E}" dt="2023-11-15T16:34:09.531" v="43" actId="478"/>
        <pc:sldMkLst>
          <pc:docMk/>
          <pc:sldMk cId="3223422845" sldId="711"/>
        </pc:sldMkLst>
        <pc:spChg chg="add del">
          <ac:chgData name="Laura Liukkonen" userId="76adb1aa-4be7-421f-8dd5-3298981e1682" providerId="ADAL" clId="{0A6CBC5B-4704-464C-A5D3-9F6EC709818E}" dt="2023-11-15T16:34:09.531" v="43" actId="478"/>
          <ac:spMkLst>
            <pc:docMk/>
            <pc:sldMk cId="3223422845" sldId="711"/>
            <ac:spMk id="4" creationId="{76F94634-11D1-1852-2EC1-A54955717181}"/>
          </ac:spMkLst>
        </pc:spChg>
      </pc:sldChg>
      <pc:sldChg chg="del">
        <pc:chgData name="Laura Liukkonen" userId="76adb1aa-4be7-421f-8dd5-3298981e1682" providerId="ADAL" clId="{0A6CBC5B-4704-464C-A5D3-9F6EC709818E}" dt="2023-11-15T16:34:00.830" v="40" actId="47"/>
        <pc:sldMkLst>
          <pc:docMk/>
          <pc:sldMk cId="1606424067" sldId="714"/>
        </pc:sldMkLst>
      </pc:sldChg>
      <pc:sldChg chg="del">
        <pc:chgData name="Laura Liukkonen" userId="76adb1aa-4be7-421f-8dd5-3298981e1682" providerId="ADAL" clId="{0A6CBC5B-4704-464C-A5D3-9F6EC709818E}" dt="2023-11-15T16:33:59.297" v="39" actId="47"/>
        <pc:sldMkLst>
          <pc:docMk/>
          <pc:sldMk cId="10508576" sldId="715"/>
        </pc:sldMkLst>
      </pc:sldChg>
      <pc:sldChg chg="modSp mod">
        <pc:chgData name="Laura Liukkonen" userId="76adb1aa-4be7-421f-8dd5-3298981e1682" providerId="ADAL" clId="{0A6CBC5B-4704-464C-A5D3-9F6EC709818E}" dt="2023-11-15T16:35:46.011" v="48" actId="20577"/>
        <pc:sldMkLst>
          <pc:docMk/>
          <pc:sldMk cId="3802797073" sldId="819"/>
        </pc:sldMkLst>
        <pc:spChg chg="mod">
          <ac:chgData name="Laura Liukkonen" userId="76adb1aa-4be7-421f-8dd5-3298981e1682" providerId="ADAL" clId="{0A6CBC5B-4704-464C-A5D3-9F6EC709818E}" dt="2023-11-15T16:35:46.011" v="48" actId="20577"/>
          <ac:spMkLst>
            <pc:docMk/>
            <pc:sldMk cId="3802797073" sldId="819"/>
            <ac:spMk id="3" creationId="{BC0011BE-D1E3-3FF9-B284-A4A9B6A05A38}"/>
          </ac:spMkLst>
        </pc:spChg>
      </pc:sldChg>
      <pc:sldChg chg="modSp mod modClrScheme chgLayout">
        <pc:chgData name="Laura Liukkonen" userId="76adb1aa-4be7-421f-8dd5-3298981e1682" providerId="ADAL" clId="{0A6CBC5B-4704-464C-A5D3-9F6EC709818E}" dt="2023-11-15T16:49:55.160" v="360" actId="5793"/>
        <pc:sldMkLst>
          <pc:docMk/>
          <pc:sldMk cId="3057327617" sldId="831"/>
        </pc:sldMkLst>
        <pc:spChg chg="mod ord">
          <ac:chgData name="Laura Liukkonen" userId="76adb1aa-4be7-421f-8dd5-3298981e1682" providerId="ADAL" clId="{0A6CBC5B-4704-464C-A5D3-9F6EC709818E}" dt="2023-11-15T16:40:56.938" v="131" actId="14100"/>
          <ac:spMkLst>
            <pc:docMk/>
            <pc:sldMk cId="3057327617" sldId="831"/>
            <ac:spMk id="2" creationId="{7A31293C-0079-E0AE-DF3E-48F7DCE49536}"/>
          </ac:spMkLst>
        </pc:spChg>
        <pc:spChg chg="mod ord">
          <ac:chgData name="Laura Liukkonen" userId="76adb1aa-4be7-421f-8dd5-3298981e1682" providerId="ADAL" clId="{0A6CBC5B-4704-464C-A5D3-9F6EC709818E}" dt="2023-11-15T16:49:55.160" v="360" actId="5793"/>
          <ac:spMkLst>
            <pc:docMk/>
            <pc:sldMk cId="3057327617" sldId="831"/>
            <ac:spMk id="3" creationId="{ED318000-5D93-315E-F218-45277661F751}"/>
          </ac:spMkLst>
        </pc:spChg>
        <pc:spChg chg="mod">
          <ac:chgData name="Laura Liukkonen" userId="76adb1aa-4be7-421f-8dd5-3298981e1682" providerId="ADAL" clId="{0A6CBC5B-4704-464C-A5D3-9F6EC709818E}" dt="2023-11-15T16:48:47.216" v="145" actId="1076"/>
          <ac:spMkLst>
            <pc:docMk/>
            <pc:sldMk cId="3057327617" sldId="831"/>
            <ac:spMk id="4" creationId="{F2B86C97-0AD1-95F1-BF26-859174D3D2C4}"/>
          </ac:spMkLst>
        </pc:spChg>
      </pc:sldChg>
    </pc:docChg>
  </pc:docChgLst>
  <pc:docChgLst>
    <pc:chgData name="Laura Liukkonen" userId="76adb1aa-4be7-421f-8dd5-3298981e1682" providerId="ADAL" clId="{44EDEA07-FFD2-45D4-AFC9-AAC4AB0F9288}"/>
    <pc:docChg chg="custSel addSld modSld">
      <pc:chgData name="Laura Liukkonen" userId="76adb1aa-4be7-421f-8dd5-3298981e1682" providerId="ADAL" clId="{44EDEA07-FFD2-45D4-AFC9-AAC4AB0F9288}" dt="2023-11-14T07:56:07.397" v="1825" actId="1582"/>
      <pc:docMkLst>
        <pc:docMk/>
      </pc:docMkLst>
      <pc:sldChg chg="addSp modSp new mod">
        <pc:chgData name="Laura Liukkonen" userId="76adb1aa-4be7-421f-8dd5-3298981e1682" providerId="ADAL" clId="{44EDEA07-FFD2-45D4-AFC9-AAC4AB0F9288}" dt="2023-11-14T07:56:07.397" v="1825" actId="1582"/>
        <pc:sldMkLst>
          <pc:docMk/>
          <pc:sldMk cId="3057327617" sldId="831"/>
        </pc:sldMkLst>
        <pc:spChg chg="mod">
          <ac:chgData name="Laura Liukkonen" userId="76adb1aa-4be7-421f-8dd5-3298981e1682" providerId="ADAL" clId="{44EDEA07-FFD2-45D4-AFC9-AAC4AB0F9288}" dt="2023-11-14T07:51:39.918" v="920" actId="20577"/>
          <ac:spMkLst>
            <pc:docMk/>
            <pc:sldMk cId="3057327617" sldId="831"/>
            <ac:spMk id="2" creationId="{7A31293C-0079-E0AE-DF3E-48F7DCE49536}"/>
          </ac:spMkLst>
        </pc:spChg>
        <pc:spChg chg="mod">
          <ac:chgData name="Laura Liukkonen" userId="76adb1aa-4be7-421f-8dd5-3298981e1682" providerId="ADAL" clId="{44EDEA07-FFD2-45D4-AFC9-AAC4AB0F9288}" dt="2023-11-14T07:52:19.361" v="1017" actId="20577"/>
          <ac:spMkLst>
            <pc:docMk/>
            <pc:sldMk cId="3057327617" sldId="831"/>
            <ac:spMk id="3" creationId="{ED318000-5D93-315E-F218-45277661F751}"/>
          </ac:spMkLst>
        </pc:spChg>
        <pc:spChg chg="add mod">
          <ac:chgData name="Laura Liukkonen" userId="76adb1aa-4be7-421f-8dd5-3298981e1682" providerId="ADAL" clId="{44EDEA07-FFD2-45D4-AFC9-AAC4AB0F9288}" dt="2023-11-14T07:56:07.397" v="1825" actId="1582"/>
          <ac:spMkLst>
            <pc:docMk/>
            <pc:sldMk cId="3057327617" sldId="831"/>
            <ac:spMk id="4" creationId="{F2B86C97-0AD1-95F1-BF26-859174D3D2C4}"/>
          </ac:spMkLst>
        </pc:spChg>
      </pc:sldChg>
    </pc:docChg>
  </pc:docChgLst>
  <pc:docChgLst>
    <pc:chgData name="Laura Liukkonen" userId="76adb1aa-4be7-421f-8dd5-3298981e1682" providerId="ADAL" clId="{36DB7B5A-D785-4184-854F-8066011402D9}"/>
    <pc:docChg chg="custSel addSld delSld modSld">
      <pc:chgData name="Laura Liukkonen" userId="76adb1aa-4be7-421f-8dd5-3298981e1682" providerId="ADAL" clId="{36DB7B5A-D785-4184-854F-8066011402D9}" dt="2023-11-06T09:18:53.473" v="721" actId="20577"/>
      <pc:docMkLst>
        <pc:docMk/>
      </pc:docMkLst>
      <pc:sldChg chg="modSp mod">
        <pc:chgData name="Laura Liukkonen" userId="76adb1aa-4be7-421f-8dd5-3298981e1682" providerId="ADAL" clId="{36DB7B5A-D785-4184-854F-8066011402D9}" dt="2023-11-06T09:18:53.473" v="721" actId="20577"/>
        <pc:sldMkLst>
          <pc:docMk/>
          <pc:sldMk cId="3077293110" sldId="284"/>
        </pc:sldMkLst>
        <pc:spChg chg="mod">
          <ac:chgData name="Laura Liukkonen" userId="76adb1aa-4be7-421f-8dd5-3298981e1682" providerId="ADAL" clId="{36DB7B5A-D785-4184-854F-8066011402D9}" dt="2023-11-06T09:18:53.473" v="721" actId="20577"/>
          <ac:spMkLst>
            <pc:docMk/>
            <pc:sldMk cId="3077293110" sldId="284"/>
            <ac:spMk id="2" creationId="{72B24166-67C5-4862-9499-FFB49757B18A}"/>
          </ac:spMkLst>
        </pc:spChg>
      </pc:sldChg>
      <pc:sldChg chg="del">
        <pc:chgData name="Laura Liukkonen" userId="76adb1aa-4be7-421f-8dd5-3298981e1682" providerId="ADAL" clId="{36DB7B5A-D785-4184-854F-8066011402D9}" dt="2023-11-06T09:07:31.669" v="596" actId="47"/>
        <pc:sldMkLst>
          <pc:docMk/>
          <pc:sldMk cId="1139873277" sldId="317"/>
        </pc:sldMkLst>
      </pc:sldChg>
      <pc:sldChg chg="modSp mod">
        <pc:chgData name="Laura Liukkonen" userId="76adb1aa-4be7-421f-8dd5-3298981e1682" providerId="ADAL" clId="{36DB7B5A-D785-4184-854F-8066011402D9}" dt="2023-11-06T09:07:20.972" v="595" actId="20577"/>
        <pc:sldMkLst>
          <pc:docMk/>
          <pc:sldMk cId="2582083432" sldId="802"/>
        </pc:sldMkLst>
        <pc:spChg chg="mod">
          <ac:chgData name="Laura Liukkonen" userId="76adb1aa-4be7-421f-8dd5-3298981e1682" providerId="ADAL" clId="{36DB7B5A-D785-4184-854F-8066011402D9}" dt="2023-11-06T09:07:20.972" v="595" actId="20577"/>
          <ac:spMkLst>
            <pc:docMk/>
            <pc:sldMk cId="2582083432" sldId="802"/>
            <ac:spMk id="10" creationId="{88E0796D-3FF0-4576-B6DE-55DE18FABD03}"/>
          </ac:spMkLst>
        </pc:spChg>
      </pc:sldChg>
      <pc:sldChg chg="modSp mod">
        <pc:chgData name="Laura Liukkonen" userId="76adb1aa-4be7-421f-8dd5-3298981e1682" providerId="ADAL" clId="{36DB7B5A-D785-4184-854F-8066011402D9}" dt="2023-11-06T09:07:54.959" v="609" actId="20577"/>
        <pc:sldMkLst>
          <pc:docMk/>
          <pc:sldMk cId="3802797073" sldId="819"/>
        </pc:sldMkLst>
        <pc:spChg chg="mod">
          <ac:chgData name="Laura Liukkonen" userId="76adb1aa-4be7-421f-8dd5-3298981e1682" providerId="ADAL" clId="{36DB7B5A-D785-4184-854F-8066011402D9}" dt="2023-11-06T09:07:54.959" v="609" actId="20577"/>
          <ac:spMkLst>
            <pc:docMk/>
            <pc:sldMk cId="3802797073" sldId="819"/>
            <ac:spMk id="3" creationId="{BC0011BE-D1E3-3FF9-B284-A4A9B6A05A38}"/>
          </ac:spMkLst>
        </pc:spChg>
      </pc:sldChg>
      <pc:sldChg chg="modSp mod">
        <pc:chgData name="Laura Liukkonen" userId="76adb1aa-4be7-421f-8dd5-3298981e1682" providerId="ADAL" clId="{36DB7B5A-D785-4184-854F-8066011402D9}" dt="2023-11-06T09:09:24.607" v="707" actId="1076"/>
        <pc:sldMkLst>
          <pc:docMk/>
          <pc:sldMk cId="2420825534" sldId="830"/>
        </pc:sldMkLst>
        <pc:spChg chg="mod">
          <ac:chgData name="Laura Liukkonen" userId="76adb1aa-4be7-421f-8dd5-3298981e1682" providerId="ADAL" clId="{36DB7B5A-D785-4184-854F-8066011402D9}" dt="2023-11-06T09:09:07.898" v="701" actId="20577"/>
          <ac:spMkLst>
            <pc:docMk/>
            <pc:sldMk cId="2420825534" sldId="830"/>
            <ac:spMk id="2" creationId="{50377EBB-C8DD-5DCC-D000-C4E890B72455}"/>
          </ac:spMkLst>
        </pc:spChg>
        <pc:spChg chg="mod">
          <ac:chgData name="Laura Liukkonen" userId="76adb1aa-4be7-421f-8dd5-3298981e1682" providerId="ADAL" clId="{36DB7B5A-D785-4184-854F-8066011402D9}" dt="2023-11-06T09:08:27.347" v="615" actId="20577"/>
          <ac:spMkLst>
            <pc:docMk/>
            <pc:sldMk cId="2420825534" sldId="830"/>
            <ac:spMk id="3" creationId="{DD6FE4BF-E57B-C012-0129-C4FF76A5C100}"/>
          </ac:spMkLst>
        </pc:spChg>
        <pc:spChg chg="mod">
          <ac:chgData name="Laura Liukkonen" userId="76adb1aa-4be7-421f-8dd5-3298981e1682" providerId="ADAL" clId="{36DB7B5A-D785-4184-854F-8066011402D9}" dt="2023-11-06T09:09:19.160" v="704" actId="1076"/>
          <ac:spMkLst>
            <pc:docMk/>
            <pc:sldMk cId="2420825534" sldId="830"/>
            <ac:spMk id="6" creationId="{70D22543-8631-B495-9195-FEF959BFD5B7}"/>
          </ac:spMkLst>
        </pc:spChg>
        <pc:picChg chg="mod">
          <ac:chgData name="Laura Liukkonen" userId="76adb1aa-4be7-421f-8dd5-3298981e1682" providerId="ADAL" clId="{36DB7B5A-D785-4184-854F-8066011402D9}" dt="2023-11-06T09:09:24.607" v="707" actId="1076"/>
          <ac:picMkLst>
            <pc:docMk/>
            <pc:sldMk cId="2420825534" sldId="830"/>
            <ac:picMk id="5" creationId="{919E75C3-3C3A-5019-D123-11C0A558377F}"/>
          </ac:picMkLst>
        </pc:picChg>
      </pc:sldChg>
      <pc:sldChg chg="modSp new del mod">
        <pc:chgData name="Laura Liukkonen" userId="76adb1aa-4be7-421f-8dd5-3298981e1682" providerId="ADAL" clId="{36DB7B5A-D785-4184-854F-8066011402D9}" dt="2023-11-06T09:05:34.662" v="270" actId="47"/>
        <pc:sldMkLst>
          <pc:docMk/>
          <pc:sldMk cId="2686525317" sldId="831"/>
        </pc:sldMkLst>
        <pc:spChg chg="mod">
          <ac:chgData name="Laura Liukkonen" userId="76adb1aa-4be7-421f-8dd5-3298981e1682" providerId="ADAL" clId="{36DB7B5A-D785-4184-854F-8066011402D9}" dt="2023-11-06T09:05:25.023" v="269" actId="27636"/>
          <ac:spMkLst>
            <pc:docMk/>
            <pc:sldMk cId="2686525317" sldId="831"/>
            <ac:spMk id="2" creationId="{D2C8B76C-BA3F-3C4E-3CDA-D2ADC9B2E870}"/>
          </ac:spMkLst>
        </pc:spChg>
      </pc:sldChg>
      <pc:sldChg chg="del">
        <pc:chgData name="Laura Liukkonen" userId="76adb1aa-4be7-421f-8dd5-3298981e1682" providerId="ADAL" clId="{36DB7B5A-D785-4184-854F-8066011402D9}" dt="2023-11-06T09:04:19.270" v="173" actId="47"/>
        <pc:sldMkLst>
          <pc:docMk/>
          <pc:sldMk cId="3977007342" sldId="831"/>
        </pc:sldMkLst>
      </pc:sldChg>
      <pc:sldChg chg="del">
        <pc:chgData name="Laura Liukkonen" userId="76adb1aa-4be7-421f-8dd5-3298981e1682" providerId="ADAL" clId="{36DB7B5A-D785-4184-854F-8066011402D9}" dt="2023-11-06T09:04:20.919" v="174" actId="47"/>
        <pc:sldMkLst>
          <pc:docMk/>
          <pc:sldMk cId="2612659537" sldId="832"/>
        </pc:sldMkLst>
      </pc:sldChg>
    </pc:docChg>
  </pc:docChgLst>
  <pc:docChgLst>
    <pc:chgData name="Laura Liukkonen" userId="76adb1aa-4be7-421f-8dd5-3298981e1682" providerId="ADAL" clId="{88D1986B-7E86-483B-9F60-283418AC467C}"/>
    <pc:docChg chg="modSld">
      <pc:chgData name="Laura Liukkonen" userId="76adb1aa-4be7-421f-8dd5-3298981e1682" providerId="ADAL" clId="{88D1986B-7E86-483B-9F60-283418AC467C}" dt="2023-11-08T09:31:47.022" v="145" actId="20577"/>
      <pc:docMkLst>
        <pc:docMk/>
      </pc:docMkLst>
      <pc:sldChg chg="modSp mod">
        <pc:chgData name="Laura Liukkonen" userId="76adb1aa-4be7-421f-8dd5-3298981e1682" providerId="ADAL" clId="{88D1986B-7E86-483B-9F60-283418AC467C}" dt="2023-11-08T09:30:28.736" v="49" actId="20577"/>
        <pc:sldMkLst>
          <pc:docMk/>
          <pc:sldMk cId="3077293110" sldId="284"/>
        </pc:sldMkLst>
        <pc:spChg chg="mod">
          <ac:chgData name="Laura Liukkonen" userId="76adb1aa-4be7-421f-8dd5-3298981e1682" providerId="ADAL" clId="{88D1986B-7E86-483B-9F60-283418AC467C}" dt="2023-11-08T09:30:28.736" v="49" actId="20577"/>
          <ac:spMkLst>
            <pc:docMk/>
            <pc:sldMk cId="3077293110" sldId="284"/>
            <ac:spMk id="2" creationId="{72B24166-67C5-4862-9499-FFB49757B18A}"/>
          </ac:spMkLst>
        </pc:spChg>
      </pc:sldChg>
      <pc:sldChg chg="modSp mod">
        <pc:chgData name="Laura Liukkonen" userId="76adb1aa-4be7-421f-8dd5-3298981e1682" providerId="ADAL" clId="{88D1986B-7E86-483B-9F60-283418AC467C}" dt="2023-11-08T09:31:47.022" v="145" actId="20577"/>
        <pc:sldMkLst>
          <pc:docMk/>
          <pc:sldMk cId="3802797073" sldId="819"/>
        </pc:sldMkLst>
        <pc:spChg chg="mod">
          <ac:chgData name="Laura Liukkonen" userId="76adb1aa-4be7-421f-8dd5-3298981e1682" providerId="ADAL" clId="{88D1986B-7E86-483B-9F60-283418AC467C}" dt="2023-11-08T09:31:47.022" v="145" actId="20577"/>
          <ac:spMkLst>
            <pc:docMk/>
            <pc:sldMk cId="3802797073" sldId="819"/>
            <ac:spMk id="3" creationId="{BC0011BE-D1E3-3FF9-B284-A4A9B6A05A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0B3CBE0-A3F5-4E32-AB7E-0D26F73C4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0B3037-3830-44BE-B896-CE4E3B4F2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4214A-147F-41BB-AEE1-4B4B07281C4A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9A060B0-DD20-43E8-9BBC-55E43557B0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72E068-C05F-4FE8-A58C-3A30CE3F8E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1AEE-DDD9-4ED3-87F1-60575B4973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43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07A98-F183-496E-A0F8-6D72AA749C2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3933-845B-4000-84FD-A62DF8FCA8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73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5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7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BAE36367-E85C-072D-E615-84913F959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68F5BC3-87FF-42D0-8999-864198FEA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5093458-7836-E4AD-F6B2-2547C5BBF30A}"/>
              </a:ext>
            </a:extLst>
          </p:cNvPr>
          <p:cNvSpPr txBox="1"/>
          <p:nvPr userDrawn="1"/>
        </p:nvSpPr>
        <p:spPr>
          <a:xfrm>
            <a:off x="2225570" y="1484784"/>
            <a:ext cx="7740860" cy="4464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1D0798E-DD40-2FC0-9570-7F622AE0D3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856592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OITUS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liitutaulu, yötaivas&#10;&#10;Kuvaus luotu automaattisesti">
            <a:extLst>
              <a:ext uri="{FF2B5EF4-FFF2-40B4-BE49-F238E27FC236}">
                <a16:creationId xmlns:a16="http://schemas.microsoft.com/office/drawing/2014/main" id="{47CCCF43-9780-FB55-F69A-50A97B9931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68F5BC3-87FF-42D0-8999-864198FEA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5093458-7836-E4AD-F6B2-2547C5BBF30A}"/>
              </a:ext>
            </a:extLst>
          </p:cNvPr>
          <p:cNvSpPr txBox="1"/>
          <p:nvPr userDrawn="1"/>
        </p:nvSpPr>
        <p:spPr>
          <a:xfrm>
            <a:off x="2225570" y="1484784"/>
            <a:ext cx="7740860" cy="4464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1D0798E-DD40-2FC0-9570-7F622AE0D3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856592"/>
            <a:ext cx="2171733" cy="1628800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31B9EA0-CC8B-E1A1-ED8C-042EBBF6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616" y="1844824"/>
            <a:ext cx="6696744" cy="3838205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</a:t>
            </a:r>
            <a:r>
              <a:rPr lang="fi-FI" err="1"/>
              <a:t>tasoV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48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BCB862AA-0AA9-4574-4225-5EB4814CD6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68F5BC3-87FF-42D0-8999-864198FEA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5093458-7836-E4AD-F6B2-2547C5BBF3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7368" y="332656"/>
            <a:ext cx="11449272" cy="6192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2771141-8035-D933-FD47-13891D2E4C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14" y="4889269"/>
            <a:ext cx="2801394" cy="2101045"/>
          </a:xfrm>
          <a:prstGeom prst="rect">
            <a:avLst/>
          </a:prstGeom>
        </p:spPr>
      </p:pic>
      <p:sp>
        <p:nvSpPr>
          <p:cNvPr id="9" name="Otsikko 4">
            <a:extLst>
              <a:ext uri="{FF2B5EF4-FFF2-40B4-BE49-F238E27FC236}">
                <a16:creationId xmlns:a16="http://schemas.microsoft.com/office/drawing/2014/main" id="{3EE59A02-D802-72A3-5775-32B23E40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0" y="620688"/>
            <a:ext cx="10924758" cy="792088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AE14C7E2-5151-A42D-B041-F2A11699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0" y="1700808"/>
            <a:ext cx="10657184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</a:t>
            </a:r>
            <a:r>
              <a:rPr lang="fi-FI" err="1"/>
              <a:t>tasoV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030D7E4-29F5-B93C-9428-0B8C27D544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805264"/>
            <a:ext cx="1566174" cy="6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OITUS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BCB862AA-0AA9-4574-4225-5EB4814CD6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68F5BC3-87FF-42D0-8999-864198FEA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5093458-7836-E4AD-F6B2-2547C5BBF3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7368" y="332656"/>
            <a:ext cx="11449272" cy="6192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2771141-8035-D933-FD47-13891D2E4C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14" y="4889269"/>
            <a:ext cx="2801394" cy="2101045"/>
          </a:xfrm>
          <a:prstGeom prst="rect">
            <a:avLst/>
          </a:prstGeom>
        </p:spPr>
      </p:pic>
      <p:sp>
        <p:nvSpPr>
          <p:cNvPr id="9" name="Otsikko 4">
            <a:extLst>
              <a:ext uri="{FF2B5EF4-FFF2-40B4-BE49-F238E27FC236}">
                <a16:creationId xmlns:a16="http://schemas.microsoft.com/office/drawing/2014/main" id="{3EE59A02-D802-72A3-5775-32B23E40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0" y="620688"/>
            <a:ext cx="10924758" cy="792088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171B634-7B3C-C426-C1C3-052D959734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805264"/>
            <a:ext cx="1566174" cy="6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3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240000" y="171000"/>
            <a:ext cx="11712000" cy="556225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D152C25-98A4-4143-8401-EEAAACADB2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Suomen Partiolaiset – </a:t>
            </a:r>
            <a:r>
              <a:rPr lang="fi-FI" err="1"/>
              <a:t>Finlands</a:t>
            </a:r>
            <a:r>
              <a:rPr lang="fi-FI"/>
              <a:t> </a:t>
            </a:r>
            <a:r>
              <a:rPr lang="fi-FI" err="1"/>
              <a:t>Scouter</a:t>
            </a:r>
            <a:r>
              <a:rPr lang="fi-FI"/>
              <a:t> ry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8444A5E-E7BE-4A82-9DE2-17AA6BE18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3D0BC4B4-8122-42DC-9C4D-270D434F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00" y="5806836"/>
            <a:ext cx="11712000" cy="980017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EFC35D3-CE54-48F2-B1AC-27E39B595C8C}"/>
              </a:ext>
            </a:extLst>
          </p:cNvPr>
          <p:cNvSpPr txBox="1"/>
          <p:nvPr userDrawn="1"/>
        </p:nvSpPr>
        <p:spPr>
          <a:xfrm>
            <a:off x="7968208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93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pelkästää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240000" y="171000"/>
            <a:ext cx="11712000" cy="6426352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4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pelkästään">
    <p:bg>
      <p:bgPr>
        <a:solidFill>
          <a:srgbClr val="0F7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79376" y="548680"/>
            <a:ext cx="9885200" cy="1536888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CB80C4C-88A4-470C-820E-CBCB985A2F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376" y="2339654"/>
            <a:ext cx="10657184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2776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bg>
      <p:bgPr>
        <a:solidFill>
          <a:srgbClr val="0F7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5472608" cy="1728192"/>
          </a:xfrm>
        </p:spPr>
        <p:txBody>
          <a:bodyPr anchor="b"/>
          <a:lstStyle>
            <a:lvl1pPr algn="l">
              <a:lnSpc>
                <a:spcPts val="4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8021318E-248D-4DD4-B6DA-4F06BCDA5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5472608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1002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6300FE51-B211-CE8A-439B-6C95B95C5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5157192"/>
            <a:ext cx="12192000" cy="432048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KIITOS!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78D5975-B347-9E47-D0C0-810719577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5B683F5-4353-FCF7-127F-71B8B4186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49" y="1556792"/>
            <a:ext cx="4169701" cy="31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76CB7A-FD2B-42BE-B03F-46180AAAD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Suomen Partiolaiset – </a:t>
            </a:r>
            <a:r>
              <a:rPr lang="fi-FI" err="1"/>
              <a:t>Finlands</a:t>
            </a:r>
            <a:r>
              <a:rPr lang="fi-FI"/>
              <a:t> </a:t>
            </a:r>
            <a:r>
              <a:rPr lang="fi-FI" err="1"/>
              <a:t>Scouter</a:t>
            </a:r>
            <a:r>
              <a:rPr lang="fi-FI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21694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3" r:id="rId3"/>
    <p:sldLayoutId id="2147483695" r:id="rId4"/>
    <p:sldLayoutId id="2147483678" r:id="rId5"/>
    <p:sldLayoutId id="2147483692" r:id="rId6"/>
    <p:sldLayoutId id="2147483686" r:id="rId7"/>
    <p:sldLayoutId id="2147483688" r:id="rId8"/>
    <p:sldLayoutId id="214748368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ondu Beta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Tx/>
        <a:buBlip>
          <a:blip r:embed="rId11"/>
        </a:buBlip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io.fi/osallistu-pajuu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ropolsurveys.com/S/DB01EA8DDA983A0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248ED4A4-7EE3-B567-63C1-ED5EC331E9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4166-67C5-4862-9499-FFB49757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Paju–hanke</a:t>
            </a:r>
            <a:br>
              <a:rPr lang="fi-FI"/>
            </a:br>
            <a:r>
              <a:rPr lang="fi-FI" sz="2200"/>
              <a:t>Hämeen partiopiirin SYYSKOKOUS 18.11.2023</a:t>
            </a:r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54E2C7-C6C5-43DC-8987-2D3D77EDD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49" y="404663"/>
            <a:ext cx="1815680" cy="69676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19CEA2B6-A8E3-B519-D9F1-19FD45FD515B}"/>
              </a:ext>
            </a:extLst>
          </p:cNvPr>
          <p:cNvSpPr/>
          <p:nvPr/>
        </p:nvSpPr>
        <p:spPr>
          <a:xfrm>
            <a:off x="3827748" y="1772681"/>
            <a:ext cx="4680520" cy="230425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5EC9A1F8-FE61-787A-2409-E4667B724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916832"/>
            <a:ext cx="4896544" cy="20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31293C-0079-E0AE-DF3E-48F7DCE4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48680"/>
            <a:ext cx="9885200" cy="1152128"/>
          </a:xfrm>
        </p:spPr>
        <p:txBody>
          <a:bodyPr/>
          <a:lstStyle/>
          <a:p>
            <a:r>
              <a:rPr lang="fi-FI" err="1"/>
              <a:t>RyhmätehtÄvä</a:t>
            </a:r>
            <a:r>
              <a:rPr lang="fi-FI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318000-5D93-315E-F218-45277661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204864"/>
            <a:ext cx="11017224" cy="4117011"/>
          </a:xfrm>
        </p:spPr>
        <p:txBody>
          <a:bodyPr/>
          <a:lstStyle/>
          <a:p>
            <a:r>
              <a:rPr lang="fi-FI" sz="1600"/>
              <a:t>Muodostakaa neljän hengen ryhmät ja ottakaa paperia ja kynät</a:t>
            </a:r>
          </a:p>
          <a:p>
            <a:r>
              <a:rPr lang="fi-FI" sz="1600"/>
              <a:t>Ottakaa A3 paperi. Valitkaa ryhmän kanssa yksi seuraavista aiheista ja kirjoittakaa se otsikoksi paperille</a:t>
            </a:r>
          </a:p>
          <a:p>
            <a:pPr lvl="1">
              <a:spcAft>
                <a:spcPts val="0"/>
              </a:spcAft>
            </a:pPr>
            <a:r>
              <a:rPr lang="fi-FI"/>
              <a:t>Lippukunnan partiokasvatus / ikäkausitoiminta</a:t>
            </a:r>
          </a:p>
          <a:p>
            <a:pPr lvl="1">
              <a:spcAft>
                <a:spcPts val="0"/>
              </a:spcAft>
            </a:pPr>
            <a:r>
              <a:rPr lang="fi-FI"/>
              <a:t>Lippukunnan hallinto</a:t>
            </a:r>
          </a:p>
          <a:p>
            <a:pPr lvl="1">
              <a:spcAft>
                <a:spcPts val="0"/>
              </a:spcAft>
            </a:pPr>
            <a:r>
              <a:rPr lang="fi-FI"/>
              <a:t>Lippukunnan tapahtumat</a:t>
            </a:r>
          </a:p>
          <a:p>
            <a:pPr lvl="1">
              <a:spcAft>
                <a:spcPts val="0"/>
              </a:spcAft>
            </a:pPr>
            <a:r>
              <a:rPr lang="fi-FI"/>
              <a:t>Pestaaminen</a:t>
            </a:r>
          </a:p>
          <a:p>
            <a:r>
              <a:rPr lang="fi-FI" sz="1600"/>
              <a:t>Pohtikaa valitsemastanne aiheesta seuraavia kysymyksiä ja kirjoittakaa muistiinpanot</a:t>
            </a:r>
            <a:endParaRPr lang="fi-FI" sz="1400"/>
          </a:p>
          <a:p>
            <a:pPr marL="457200" lvl="1" indent="0">
              <a:buNone/>
            </a:pPr>
            <a:r>
              <a:rPr lang="fi-FI"/>
              <a:t>1. Mitä kaikkia tehtäviä lippukunta tekee tähän aiheeseen liittyen?</a:t>
            </a:r>
          </a:p>
          <a:p>
            <a:pPr marL="457200" lvl="1" indent="0">
              <a:buNone/>
            </a:pPr>
            <a:r>
              <a:rPr lang="fi-FI"/>
              <a:t>2. Minkälaiset digityökalut helpottaisivat nimeämienne tehtävien hoitamista?</a:t>
            </a:r>
          </a:p>
          <a:p>
            <a:pPr marL="457200" lvl="1" indent="0">
              <a:buNone/>
            </a:pPr>
            <a:r>
              <a:rPr lang="fi-FI"/>
              <a:t>3. Mitä kaikkea tietoa tarvitsee tehtävien hoitamiseen? </a:t>
            </a:r>
          </a:p>
          <a:p>
            <a:r>
              <a:rPr lang="fi-FI" sz="1600"/>
              <a:t>Lopuksi valitkaa teidän mielestä 3 tärkeintä ideaa/ajatusta, jota ryhmän keskustelussa nousi esille ja kirjatkaa ne ylös</a:t>
            </a:r>
          </a:p>
          <a:p>
            <a:r>
              <a:rPr lang="fi-FI" sz="1600"/>
              <a:t>KIITOS OSALLISTUMISESTA! </a:t>
            </a:r>
            <a:r>
              <a:rPr lang="fi-FI" sz="1600">
                <a:sym typeface="Wingdings" panose="05000000000000000000" pitchFamily="2" charset="2"/>
              </a:rPr>
              <a:t></a:t>
            </a:r>
            <a:endParaRPr lang="fi-FI" sz="160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2B86C97-0AD1-95F1-BF26-859174D3D2C4}"/>
              </a:ext>
            </a:extLst>
          </p:cNvPr>
          <p:cNvSpPr/>
          <p:nvPr/>
        </p:nvSpPr>
        <p:spPr>
          <a:xfrm>
            <a:off x="9048328" y="1412776"/>
            <a:ext cx="3024336" cy="363697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/>
              <a:t>Nyt saa ideoida vapaasti! </a:t>
            </a:r>
          </a:p>
          <a:p>
            <a:pPr algn="ctr"/>
            <a:endParaRPr lang="fi-FI"/>
          </a:p>
          <a:p>
            <a:pPr algn="ctr"/>
            <a:r>
              <a:rPr lang="fi-FI"/>
              <a:t>Nyt tavoite on ideoida, minkälaisia työkaluja kehittäisimme, jos voisimme tehdä järjestelmät kokonaan uudestaan.</a:t>
            </a:r>
          </a:p>
          <a:p>
            <a:pPr algn="ctr"/>
            <a:endParaRPr lang="fi-FI"/>
          </a:p>
          <a:p>
            <a:pPr algn="ctr"/>
            <a:r>
              <a:rPr lang="fi-FI"/>
              <a:t>Emme siis juuri nyt mieti Kuksan heikkouksia tai kehittämistarpeita. </a:t>
            </a:r>
          </a:p>
        </p:txBody>
      </p:sp>
    </p:spTree>
    <p:extLst>
      <p:ext uri="{BB962C8B-B14F-4D97-AF65-F5344CB8AC3E}">
        <p14:creationId xmlns:p14="http://schemas.microsoft.com/office/powerpoint/2010/main" val="305732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F94B9C55-C8F0-56BE-F91E-5300F160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28" y="5589240"/>
            <a:ext cx="12192000" cy="432048"/>
          </a:xfrm>
        </p:spPr>
        <p:txBody>
          <a:bodyPr/>
          <a:lstStyle/>
          <a:p>
            <a:endParaRPr lang="fi-FI" sz="6600"/>
          </a:p>
        </p:txBody>
      </p:sp>
    </p:spTree>
    <p:extLst>
      <p:ext uri="{BB962C8B-B14F-4D97-AF65-F5344CB8AC3E}">
        <p14:creationId xmlns:p14="http://schemas.microsoft.com/office/powerpoint/2010/main" val="375574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53B35CC-F76F-42FE-9624-A6C062B4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473" y="620688"/>
            <a:ext cx="5767017" cy="1584176"/>
          </a:xfrm>
        </p:spPr>
        <p:txBody>
          <a:bodyPr>
            <a:normAutofit fontScale="90000"/>
          </a:bodyPr>
          <a:lstStyle/>
          <a:p>
            <a:r>
              <a:rPr lang="fi-FI"/>
              <a:t>PAJU - Partion järjestelmäuudistus 2022-2025</a:t>
            </a:r>
            <a:endParaRPr lang="fi-FI" sz="220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8E0796D-3FF0-4576-B6DE-55DE18FA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473" y="2636912"/>
            <a:ext cx="5472608" cy="3384376"/>
          </a:xfrm>
        </p:spPr>
        <p:txBody>
          <a:bodyPr/>
          <a:lstStyle/>
          <a:p>
            <a:r>
              <a:rPr lang="fi-FI"/>
              <a:t>Paju eli Partion järjestelmäuudistus –hanke 2022-2025 on nimensä mukaisesti partion digitaalisten palveluiden kehityshanke</a:t>
            </a:r>
          </a:p>
          <a:p>
            <a:r>
              <a:rPr lang="fi-FI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Pajun tärkeimmät tehtävät ovat kehittää partion yhteisiä prosesseja ja tietoarkkitehtuuria sekä uudistaa partion jäsenrekisteri</a:t>
            </a:r>
          </a:p>
          <a:p>
            <a:r>
              <a:rPr lang="fi-FI">
                <a:solidFill>
                  <a:srgbClr val="000000"/>
                </a:solidFill>
                <a:latin typeface="Source Sans Pro" panose="020B0503030403020204" pitchFamily="34" charset="0"/>
              </a:rPr>
              <a:t>Paju –hanke on käynnistetty keväällä 2022 ja sen tilaajana toimii Suomen Partiolaisten hallitus</a:t>
            </a:r>
          </a:p>
          <a:p>
            <a:r>
              <a:rPr lang="fi-FI">
                <a:solidFill>
                  <a:srgbClr val="000000"/>
                </a:solidFill>
                <a:latin typeface="Source Sans Pro" panose="020B0503030403020204" pitchFamily="34" charset="0"/>
              </a:rPr>
              <a:t>Paju hankkeessa toimii neljä osaprojektia: Jäsenyys ja Lippukunnat, Partiokasvatus, Partiotapahtumat ja Luottis-HR – mukana iso joukko partion luottiksia ja toimihenkilöitä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endParaRPr lang="fi-FI"/>
          </a:p>
        </p:txBody>
      </p:sp>
      <p:pic>
        <p:nvPicPr>
          <p:cNvPr id="7" name="Kuvan paikkamerkki 6" descr="Kuva, joka sisältää kohteen puu, piha-, lehti, auringonvalo&#10;&#10;Kuvaus luotu automaattisesti">
            <a:extLst>
              <a:ext uri="{FF2B5EF4-FFF2-40B4-BE49-F238E27FC236}">
                <a16:creationId xmlns:a16="http://schemas.microsoft.com/office/drawing/2014/main" id="{FC1EB960-7455-2911-7AEC-1000D25165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r="30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208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D8DB13E-AD8F-313B-4BE2-CEC25E25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548680"/>
            <a:ext cx="5472608" cy="1728192"/>
          </a:xfrm>
        </p:spPr>
        <p:txBody>
          <a:bodyPr anchor="b">
            <a:normAutofit/>
          </a:bodyPr>
          <a:lstStyle/>
          <a:p>
            <a:r>
              <a:rPr lang="fi-FI"/>
              <a:t>Pajun Tavoitteena on…</a:t>
            </a:r>
          </a:p>
        </p:txBody>
      </p:sp>
      <p:pic>
        <p:nvPicPr>
          <p:cNvPr id="5" name="Kuvan paikkamerkki 4" descr="Kuva, joka sisältää kohteen ulko, taivas, vesi, henkilö&#10;&#10;Kuvaus luotu automaattisesti">
            <a:extLst>
              <a:ext uri="{FF2B5EF4-FFF2-40B4-BE49-F238E27FC236}">
                <a16:creationId xmlns:a16="http://schemas.microsoft.com/office/drawing/2014/main" id="{9C0D026C-65CD-E620-8A2A-32BC1787B4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974"/>
          <a:stretch>
            <a:fillRect/>
          </a:stretch>
        </p:blipFill>
        <p:spPr>
          <a:xfrm>
            <a:off x="239713" y="171450"/>
            <a:ext cx="4618037" cy="6515100"/>
          </a:xfrm>
        </p:spPr>
      </p:pic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880B6B4-D309-B17A-B373-B746F327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944" y="2590018"/>
            <a:ext cx="5472608" cy="3982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/>
              <a:t>Että S</a:t>
            </a:r>
            <a:r>
              <a:rPr lang="fi-FI" sz="1600">
                <a:effectLst/>
              </a:rPr>
              <a:t>uomen Partiolaisten tuottamat digipalvelut:</a:t>
            </a:r>
          </a:p>
          <a:p>
            <a:r>
              <a:rPr lang="fi-FI" sz="1600">
                <a:effectLst/>
              </a:rPr>
              <a:t>Helpottavat partion harrastamista ja partiotoiminnan järjestämistä. </a:t>
            </a:r>
          </a:p>
          <a:p>
            <a:r>
              <a:rPr lang="fi-FI" sz="1600">
                <a:effectLst/>
              </a:rPr>
              <a:t>Mahdollistavat luottamushenkilöiden ajankäytön kohdistamisen vaikuttavaan ja merkittävään partiotoimintaan.</a:t>
            </a:r>
          </a:p>
          <a:p>
            <a:r>
              <a:rPr lang="fi-FI" sz="1600">
                <a:effectLst/>
              </a:rPr>
              <a:t>Tarjoavat tietoa ja dataa toiminnan ymmärtämisen, kehittämisen ja johtamisen tueksi. </a:t>
            </a:r>
            <a:endParaRPr lang="fi-FI" sz="1600"/>
          </a:p>
          <a:p>
            <a:r>
              <a:rPr lang="fi-FI" sz="1600">
                <a:effectLst/>
              </a:rPr>
              <a:t>Muodostavat kokonaisuuden, jota on mahdollista soveltaa ja muokata toiminnan ja teknologian kehittyessä.</a:t>
            </a:r>
          </a:p>
        </p:txBody>
      </p:sp>
    </p:spTree>
    <p:extLst>
      <p:ext uri="{BB962C8B-B14F-4D97-AF65-F5344CB8AC3E}">
        <p14:creationId xmlns:p14="http://schemas.microsoft.com/office/powerpoint/2010/main" val="190078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57E7E0B-40ED-3006-7AC1-211AE9C7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84" y="830511"/>
            <a:ext cx="10924758" cy="792088"/>
          </a:xfrm>
        </p:spPr>
        <p:txBody>
          <a:bodyPr/>
          <a:lstStyle/>
          <a:p>
            <a:r>
              <a:rPr lang="fi-FI" err="1"/>
              <a:t>MIKSi</a:t>
            </a:r>
            <a:r>
              <a:rPr lang="fi-FI"/>
              <a:t> PAJUA TEHDÄÄN?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77BFD95-6C5B-DCA4-E7C0-9DE777BA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060848"/>
            <a:ext cx="10657184" cy="3982221"/>
          </a:xfrm>
        </p:spPr>
        <p:txBody>
          <a:bodyPr/>
          <a:lstStyle/>
          <a:p>
            <a:pPr lvl="0">
              <a:buChar char="•"/>
            </a:pPr>
            <a:r>
              <a:rPr lang="fi-FI"/>
              <a:t>Partio on Suomen suurin nuorisojärjestö ja tarvitsee laadukkaan ja valtakunnallisen toiminnan tueksi myös toimivia digipalveluita</a:t>
            </a:r>
          </a:p>
          <a:p>
            <a:pPr lvl="0">
              <a:buChar char="•"/>
            </a:pPr>
            <a:r>
              <a:rPr lang="fi-FI"/>
              <a:t>Nykyinen jäsenrekisteri Kuksa on tulossa elinkaarensa päähän ja päivittäminen on lähivuosina välttämätöntä </a:t>
            </a:r>
          </a:p>
          <a:p>
            <a:pPr lvl="0">
              <a:buChar char="•"/>
            </a:pPr>
            <a:r>
              <a:rPr lang="fi-FI"/>
              <a:t>Kuksassa on paljon toiminnallisuuksia ja kokonaisuuden uudistaminen vaatii huolellista suunnittelua</a:t>
            </a:r>
          </a:p>
          <a:p>
            <a:pPr lvl="0">
              <a:buChar char="•"/>
            </a:pPr>
            <a:r>
              <a:rPr lang="fi-FI"/>
              <a:t>Digitaaliset ratkaisut ovat vain osa toimivaa kokonaisuutta ja siksi on tarkasteltava kokonaisuutta, eli digipalveluita osana partiotoimintaa</a:t>
            </a:r>
          </a:p>
          <a:p>
            <a:pPr lvl="0">
              <a:buChar char="•"/>
            </a:pPr>
            <a:r>
              <a:rPr lang="fi-FI"/>
              <a:t>Käyttäjien odotuksen digipalveluita kohtaan kasvavat teknologian kehittyessä kaikkialla ympärillämme</a:t>
            </a:r>
          </a:p>
          <a:p>
            <a:pPr lvl="0">
              <a:buChar char="•"/>
            </a:pPr>
            <a:r>
              <a:rPr lang="fi-FI"/>
              <a:t>Myös yhteiskunta asettaa järjestelmille vaatimuksia, joihin tulee vastata (tietoturva, saavutettavuus</a:t>
            </a:r>
          </a:p>
        </p:txBody>
      </p:sp>
    </p:spTree>
    <p:extLst>
      <p:ext uri="{BB962C8B-B14F-4D97-AF65-F5344CB8AC3E}">
        <p14:creationId xmlns:p14="http://schemas.microsoft.com/office/powerpoint/2010/main" val="262530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93458-7C6E-0E9A-FB58-D7DA591BC810}"/>
              </a:ext>
            </a:extLst>
          </p:cNvPr>
          <p:cNvSpPr txBox="1">
            <a:spLocks/>
          </p:cNvSpPr>
          <p:nvPr/>
        </p:nvSpPr>
        <p:spPr>
          <a:xfrm>
            <a:off x="2606169" y="1700808"/>
            <a:ext cx="6979661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ondu Bet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IT-ASIOITA VAI PARTIOTA?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Pajussa puhutaan molempia.</a:t>
            </a:r>
          </a:p>
          <a:p>
            <a:r>
              <a:rPr lang="fi-FI" sz="2400">
                <a:solidFill>
                  <a:schemeClr val="tx1"/>
                </a:solidFill>
              </a:rPr>
              <a:t>Teknologiaosaamista tarvitaan ja sitä hankintaan myös ulkopuolisilta kumppaneilta. Osaprojekteissa puhumme kuitenkin ensisijaisesti ”partiota”. 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Esimerkiksi seuraavia kysymyksiä Pajussa mietitään…</a:t>
            </a:r>
          </a:p>
        </p:txBody>
      </p:sp>
    </p:spTree>
    <p:extLst>
      <p:ext uri="{BB962C8B-B14F-4D97-AF65-F5344CB8AC3E}">
        <p14:creationId xmlns:p14="http://schemas.microsoft.com/office/powerpoint/2010/main" val="322342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9FB56F3C-F6E3-5C29-FA5D-7938C2E9423F}"/>
              </a:ext>
            </a:extLst>
          </p:cNvPr>
          <p:cNvSpPr/>
          <p:nvPr/>
        </p:nvSpPr>
        <p:spPr>
          <a:xfrm>
            <a:off x="5303912" y="957119"/>
            <a:ext cx="5976664" cy="494376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rgbClr val="0F7B38"/>
                </a:solidFill>
              </a:rPr>
              <a:t>Minkälaiset työkalut ryhmänjohtaja tarvitsee tehtävänsä tueksi? </a:t>
            </a:r>
          </a:p>
          <a:p>
            <a:pPr algn="ctr"/>
            <a:endParaRPr lang="fi-FI" sz="2000" b="1">
              <a:solidFill>
                <a:srgbClr val="0F7B38"/>
              </a:solidFill>
            </a:endParaRPr>
          </a:p>
          <a:p>
            <a:pPr algn="ctr"/>
            <a:r>
              <a:rPr lang="fi-FI" sz="2000" b="1">
                <a:solidFill>
                  <a:srgbClr val="0F7B38"/>
                </a:solidFill>
              </a:rPr>
              <a:t>Miten partioon liittyminen olisi sujuvampaa? </a:t>
            </a:r>
          </a:p>
          <a:p>
            <a:pPr algn="ctr"/>
            <a:endParaRPr lang="fi-FI" sz="2000" b="1">
              <a:solidFill>
                <a:srgbClr val="0F7B38"/>
              </a:solidFill>
            </a:endParaRPr>
          </a:p>
          <a:p>
            <a:pPr algn="ctr"/>
            <a:r>
              <a:rPr lang="fi-FI" sz="2000" b="1">
                <a:solidFill>
                  <a:srgbClr val="0F7B38"/>
                </a:solidFill>
              </a:rPr>
              <a:t>Miten huoltajat hoitavat alaikäisen partiolaisen asioita?</a:t>
            </a:r>
          </a:p>
          <a:p>
            <a:pPr algn="ctr"/>
            <a:endParaRPr lang="fi-FI" sz="2000" b="1">
              <a:solidFill>
                <a:srgbClr val="0F7B38"/>
              </a:solidFill>
            </a:endParaRPr>
          </a:p>
          <a:p>
            <a:pPr algn="ctr"/>
            <a:r>
              <a:rPr lang="fi-FI" sz="2000" b="1">
                <a:solidFill>
                  <a:srgbClr val="0F7B38"/>
                </a:solidFill>
              </a:rPr>
              <a:t>Minkälaiset digityökalut tukevat pestiprosessia?</a:t>
            </a:r>
          </a:p>
          <a:p>
            <a:pPr algn="ctr"/>
            <a:endParaRPr lang="fi-FI" sz="2000">
              <a:solidFill>
                <a:srgbClr val="0F7B38"/>
              </a:solidFill>
            </a:endParaRPr>
          </a:p>
          <a:p>
            <a:pPr algn="ctr"/>
            <a:r>
              <a:rPr lang="fi-FI" sz="2000" b="1">
                <a:solidFill>
                  <a:srgbClr val="0F7B38"/>
                </a:solidFill>
              </a:rPr>
              <a:t>Mikä tekisi lippukuntien jäsenhallinnasta ja taloudenhoidosta helpompaa?</a:t>
            </a:r>
          </a:p>
          <a:p>
            <a:pPr algn="ctr"/>
            <a:endParaRPr lang="fi-FI" sz="2000" b="1">
              <a:solidFill>
                <a:srgbClr val="0F7B38"/>
              </a:solidFill>
            </a:endParaRPr>
          </a:p>
          <a:p>
            <a:pPr algn="ctr"/>
            <a:r>
              <a:rPr lang="fi-FI" sz="2000" b="1">
                <a:solidFill>
                  <a:srgbClr val="0F7B38"/>
                </a:solidFill>
              </a:rPr>
              <a:t>Miten järjestelmät toimivat sujuvasti osana partioarkea?</a:t>
            </a:r>
          </a:p>
        </p:txBody>
      </p:sp>
      <p:pic>
        <p:nvPicPr>
          <p:cNvPr id="2050" name="Picture 2" descr="Kuva, joka sisältää kohteen henkilö, mies, väkijoukko&#10;&#10;Kuvaus luotu automaattisesti">
            <a:extLst>
              <a:ext uri="{FF2B5EF4-FFF2-40B4-BE49-F238E27FC236}">
                <a16:creationId xmlns:a16="http://schemas.microsoft.com/office/drawing/2014/main" id="{315A9C9F-2FAF-C9F9-CE75-BB04ECE3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7706"/>
            <a:ext cx="4608512" cy="65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402BB-313D-AF21-4838-DA247178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78" y="2778585"/>
            <a:ext cx="4601203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/>
          <a:p>
            <a:pPr algn="l"/>
            <a:r>
              <a:rPr lang="fi-FI" sz="2800" cap="none">
                <a:solidFill>
                  <a:schemeClr val="accent3">
                    <a:lumMod val="50000"/>
                  </a:schemeClr>
                </a:solidFill>
              </a:rPr>
              <a:t>Partion järjestelmillä on paljon käyttäjiä erilaisissa rooleissa</a:t>
            </a:r>
            <a:br>
              <a:rPr lang="fi-FI" sz="2800" cap="none">
                <a:solidFill>
                  <a:schemeClr val="accent3">
                    <a:lumMod val="50000"/>
                  </a:schemeClr>
                </a:solidFill>
              </a:rPr>
            </a:br>
            <a:br>
              <a:rPr lang="fi-FI" sz="2800" cap="none">
                <a:solidFill>
                  <a:schemeClr val="accent3">
                    <a:lumMod val="50000"/>
                  </a:schemeClr>
                </a:solidFill>
              </a:rPr>
            </a:br>
            <a:r>
              <a:rPr lang="fi-FI" sz="2800" cap="none">
                <a:solidFill>
                  <a:schemeClr val="accent3">
                    <a:lumMod val="50000"/>
                  </a:schemeClr>
                </a:solidFill>
              </a:rPr>
              <a:t>Pajussa puhumme siis niistä työkaluista, joita me </a:t>
            </a:r>
            <a:br>
              <a:rPr lang="fi-FI" sz="2800" cap="none">
                <a:solidFill>
                  <a:schemeClr val="accent3">
                    <a:lumMod val="50000"/>
                  </a:schemeClr>
                </a:solidFill>
              </a:rPr>
            </a:br>
            <a:r>
              <a:rPr lang="fi-FI" sz="2800" cap="none">
                <a:solidFill>
                  <a:schemeClr val="accent3">
                    <a:lumMod val="50000"/>
                  </a:schemeClr>
                </a:solidFill>
              </a:rPr>
              <a:t>kaikki käytämme osana partioarkea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48E9508-3DBD-B628-9DC4-1166533F4EE0}"/>
              </a:ext>
            </a:extLst>
          </p:cNvPr>
          <p:cNvSpPr/>
          <p:nvPr/>
        </p:nvSpPr>
        <p:spPr>
          <a:xfrm>
            <a:off x="3863877" y="4816877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Jäsenet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7DA7B53-9B93-50B5-50B4-905FF8C36C83}"/>
              </a:ext>
            </a:extLst>
          </p:cNvPr>
          <p:cNvSpPr/>
          <p:nvPr/>
        </p:nvSpPr>
        <p:spPr>
          <a:xfrm>
            <a:off x="7357095" y="81946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Alaikäisten </a:t>
            </a:r>
          </a:p>
          <a:p>
            <a:pPr algn="ctr"/>
            <a:r>
              <a:rPr lang="fi-FI" sz="2000"/>
              <a:t>huoltajat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0B5C821-C7E9-7EFB-212D-577FCAC00E87}"/>
              </a:ext>
            </a:extLst>
          </p:cNvPr>
          <p:cNvSpPr/>
          <p:nvPr/>
        </p:nvSpPr>
        <p:spPr>
          <a:xfrm>
            <a:off x="4918150" y="3541851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Lippukunnat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DCDAADC-F897-FA5C-C36E-3C2CA10D230C}"/>
              </a:ext>
            </a:extLst>
          </p:cNvPr>
          <p:cNvSpPr/>
          <p:nvPr/>
        </p:nvSpPr>
        <p:spPr>
          <a:xfrm>
            <a:off x="6264318" y="2857935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Ryhmänjohtajat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1034DF8-6287-89FA-FCBE-2DA6B2D587E2}"/>
              </a:ext>
            </a:extLst>
          </p:cNvPr>
          <p:cNvSpPr/>
          <p:nvPr/>
        </p:nvSpPr>
        <p:spPr>
          <a:xfrm>
            <a:off x="9791559" y="1468724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Pestaajat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2542B4F-7AD6-D2F0-03F2-4D2C5AF84AC9}"/>
              </a:ext>
            </a:extLst>
          </p:cNvPr>
          <p:cNvSpPr/>
          <p:nvPr/>
        </p:nvSpPr>
        <p:spPr>
          <a:xfrm>
            <a:off x="5801086" y="1876150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Luottikset erilaisissa pesteissä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2FA25B0-5B58-D010-7990-D8FFE21BFA4D}"/>
              </a:ext>
            </a:extLst>
          </p:cNvPr>
          <p:cNvSpPr/>
          <p:nvPr/>
        </p:nvSpPr>
        <p:spPr>
          <a:xfrm>
            <a:off x="7666319" y="1126148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Johtokolmikko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0AF1285-7976-AFAE-CA79-5D4049D10C1C}"/>
              </a:ext>
            </a:extLst>
          </p:cNvPr>
          <p:cNvSpPr/>
          <p:nvPr/>
        </p:nvSpPr>
        <p:spPr>
          <a:xfrm>
            <a:off x="9383149" y="3007307"/>
            <a:ext cx="2400441" cy="937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A-jäsenet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8306112-EF4A-B47E-A3AB-772842CEC30C}"/>
              </a:ext>
            </a:extLst>
          </p:cNvPr>
          <p:cNvSpPr/>
          <p:nvPr/>
        </p:nvSpPr>
        <p:spPr>
          <a:xfrm>
            <a:off x="8263982" y="3203299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B-jäsenet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B440ED6-E11D-8FD2-9D11-EEC0091FB245}"/>
              </a:ext>
            </a:extLst>
          </p:cNvPr>
          <p:cNvSpPr/>
          <p:nvPr/>
        </p:nvSpPr>
        <p:spPr>
          <a:xfrm>
            <a:off x="8263982" y="1881451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Kumppanit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AA9DE05-9CC1-7251-1D2F-04544E0F67AE}"/>
              </a:ext>
            </a:extLst>
          </p:cNvPr>
          <p:cNvSpPr/>
          <p:nvPr/>
        </p:nvSpPr>
        <p:spPr>
          <a:xfrm>
            <a:off x="6581197" y="4104144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Tapahtuman tekijät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010E406-E49E-3878-8C09-44999A677AFE}"/>
              </a:ext>
            </a:extLst>
          </p:cNvPr>
          <p:cNvSpPr/>
          <p:nvPr/>
        </p:nvSpPr>
        <p:spPr>
          <a:xfrm>
            <a:off x="5770069" y="5004989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Tapahtuman osallistuja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CA253A4-D4E1-8CF3-3E2D-01769784290F}"/>
              </a:ext>
            </a:extLst>
          </p:cNvPr>
          <p:cNvSpPr/>
          <p:nvPr/>
        </p:nvSpPr>
        <p:spPr>
          <a:xfrm>
            <a:off x="9300469" y="496910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Koulutuksen osallistujat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D024A19-042C-464B-1A0E-56A6DF5F345A}"/>
              </a:ext>
            </a:extLst>
          </p:cNvPr>
          <p:cNvSpPr/>
          <p:nvPr/>
        </p:nvSpPr>
        <p:spPr>
          <a:xfrm>
            <a:off x="9900071" y="1999603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i-FI" sz="200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56D71476-472F-3067-5A54-80C94512B473}"/>
              </a:ext>
            </a:extLst>
          </p:cNvPr>
          <p:cNvSpPr/>
          <p:nvPr/>
        </p:nvSpPr>
        <p:spPr>
          <a:xfrm>
            <a:off x="5034202" y="586097"/>
            <a:ext cx="2942629" cy="17652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Eri ikäryhmiin kuuluvat partiolaiset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8A8E704D-0A8F-1D1A-AB79-D4FBE7CB9FCC}"/>
              </a:ext>
            </a:extLst>
          </p:cNvPr>
          <p:cNvSpPr/>
          <p:nvPr/>
        </p:nvSpPr>
        <p:spPr>
          <a:xfrm>
            <a:off x="9315813" y="4104144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Toimihenkilöt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C4127E5-1905-718A-2C21-A66D51BA26E5}"/>
              </a:ext>
            </a:extLst>
          </p:cNvPr>
          <p:cNvSpPr/>
          <p:nvPr/>
        </p:nvSpPr>
        <p:spPr>
          <a:xfrm>
            <a:off x="7733606" y="5344059"/>
            <a:ext cx="2400441" cy="14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i-FI" sz="2000"/>
              <a:t>Jne.</a:t>
            </a:r>
          </a:p>
        </p:txBody>
      </p:sp>
    </p:spTree>
    <p:extLst>
      <p:ext uri="{BB962C8B-B14F-4D97-AF65-F5344CB8AC3E}">
        <p14:creationId xmlns:p14="http://schemas.microsoft.com/office/powerpoint/2010/main" val="258671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8306C-CDAC-57F9-0D72-25609A93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852936"/>
            <a:ext cx="4032448" cy="792088"/>
          </a:xfrm>
        </p:spPr>
        <p:txBody>
          <a:bodyPr>
            <a:normAutofit fontScale="90000"/>
          </a:bodyPr>
          <a:lstStyle/>
          <a:p>
            <a:r>
              <a:rPr lang="fi-FI"/>
              <a:t>Pajua tehdään yhdessä!</a:t>
            </a:r>
          </a:p>
        </p:txBody>
      </p:sp>
      <p:sp>
        <p:nvSpPr>
          <p:cNvPr id="3" name="Sisällön paikkamerkki 4">
            <a:extLst>
              <a:ext uri="{FF2B5EF4-FFF2-40B4-BE49-F238E27FC236}">
                <a16:creationId xmlns:a16="http://schemas.microsoft.com/office/drawing/2014/main" id="{BC0011BE-D1E3-3FF9-B284-A4A9B6A05A38}"/>
              </a:ext>
            </a:extLst>
          </p:cNvPr>
          <p:cNvSpPr txBox="1">
            <a:spLocks/>
          </p:cNvSpPr>
          <p:nvPr/>
        </p:nvSpPr>
        <p:spPr>
          <a:xfrm>
            <a:off x="5159896" y="2096852"/>
            <a:ext cx="6192688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PT Sans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Syksyn ja alkutalven aikana Paju jalkautuu tapahtumiin ja kerää tietoa eri käyttäjäryhmiltä</a:t>
            </a:r>
          </a:p>
          <a:p>
            <a:r>
              <a:rPr lang="fi-FI"/>
              <a:t>Paju järjestää työpajoja esimerkiksi syyskokousten, lippukuntapäivien ja luottistapahtumien yhteydessä </a:t>
            </a:r>
          </a:p>
          <a:p>
            <a:r>
              <a:rPr lang="fi-FI"/>
              <a:t>Käynnissä myös </a:t>
            </a:r>
            <a:r>
              <a:rPr lang="fi-FI" err="1"/>
              <a:t>Teams</a:t>
            </a:r>
            <a:r>
              <a:rPr lang="fi-FI"/>
              <a:t>-työpajat, joista seuraava 23.11. pestaamiseen liittyen. Tervetuloa mukaan! Lisätietoa ja </a:t>
            </a:r>
            <a:r>
              <a:rPr lang="fi-FI" err="1"/>
              <a:t>teams</a:t>
            </a:r>
            <a:r>
              <a:rPr lang="fi-FI"/>
              <a:t> -linkit: </a:t>
            </a:r>
            <a:r>
              <a:rPr lang="fi-FI">
                <a:hlinkClick r:id="rId3"/>
              </a:rPr>
              <a:t>www.partio.fi/osallistu-pajuun</a:t>
            </a:r>
            <a:endParaRPr lang="fi-FI"/>
          </a:p>
          <a:p>
            <a:pPr lvl="1"/>
            <a:r>
              <a:rPr lang="fi-FI"/>
              <a:t>Pestaaminen to 23.11.2023 klo 18 – 19.30</a:t>
            </a:r>
          </a:p>
          <a:p>
            <a:pPr lvl="1"/>
            <a:r>
              <a:rPr lang="fi-FI"/>
              <a:t>Partiotapahtumat ma 27.11. klo 18 – 19.30</a:t>
            </a:r>
          </a:p>
          <a:p>
            <a:r>
              <a:rPr lang="fi-FI"/>
              <a:t>Lisäksi tulemme keräämään tietoa eri käyttäjäryhmiltä esimerkiksi kyselyiden ja haastatteluiden avulla</a:t>
            </a:r>
          </a:p>
        </p:txBody>
      </p:sp>
    </p:spTree>
    <p:extLst>
      <p:ext uri="{BB962C8B-B14F-4D97-AF65-F5344CB8AC3E}">
        <p14:creationId xmlns:p14="http://schemas.microsoft.com/office/powerpoint/2010/main" val="380279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060397B1-A327-5F1E-6A64-2E2E8CEFDEBC}"/>
              </a:ext>
            </a:extLst>
          </p:cNvPr>
          <p:cNvSpPr/>
          <p:nvPr/>
        </p:nvSpPr>
        <p:spPr>
          <a:xfrm>
            <a:off x="0" y="0"/>
            <a:ext cx="6579326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377EBB-C8DD-5DCC-D000-C4E890B72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363" y="1574213"/>
            <a:ext cx="5539328" cy="885825"/>
          </a:xfrm>
        </p:spPr>
        <p:txBody>
          <a:bodyPr>
            <a:noAutofit/>
          </a:bodyPr>
          <a:lstStyle/>
          <a:p>
            <a:r>
              <a:rPr lang="fi-FI" sz="2400" cap="none"/>
              <a:t>Saisiko sinua haastatella lippukunnan pestissä toimimisesta?</a:t>
            </a:r>
            <a:br>
              <a:rPr lang="fi-FI" sz="2400" cap="none"/>
            </a:br>
            <a:br>
              <a:rPr lang="fi-FI" sz="2400" cap="none"/>
            </a:br>
            <a:r>
              <a:rPr lang="fi-FI" sz="2400" cap="none"/>
              <a:t>Haluaisitko kutsua Pajun pitämään työpajaa oman lippukuntasi luottiksille?</a:t>
            </a:r>
            <a:br>
              <a:rPr lang="fi-FI" sz="2400" cap="none"/>
            </a:br>
            <a:br>
              <a:rPr lang="fi-FI" sz="2400" cap="none"/>
            </a:br>
            <a:r>
              <a:rPr lang="fi-FI" sz="2400" cap="none"/>
              <a:t>Ilmoita kiinnostuksestasi ja jätä yhteystietosi linkin/</a:t>
            </a:r>
            <a:r>
              <a:rPr lang="fi-FI" sz="2400" cap="none" err="1"/>
              <a:t>qr</a:t>
            </a:r>
            <a:r>
              <a:rPr lang="fi-FI" sz="2400" cap="none"/>
              <a:t>-koodin kautta: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FE4BF-E57B-C012-0129-C4FF76A5C1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16080" y="1574213"/>
            <a:ext cx="5256584" cy="3159125"/>
          </a:xfrm>
        </p:spPr>
        <p:txBody>
          <a:bodyPr/>
          <a:lstStyle/>
          <a:p>
            <a:r>
              <a:rPr lang="fi-FI"/>
              <a:t>Etsimme lippukunnan pesteissä toimivia henkilöitä, jotka haluaisivat jakaa kokemuksiaan ja ajatuksiaan omasta partioarjestaan! </a:t>
            </a:r>
          </a:p>
          <a:p>
            <a:r>
              <a:rPr lang="fi-FI"/>
              <a:t>Lähestymme eri rooleissa toimivia henkilöitä joko kyselyn tai haastattelupyynnön kanssa. </a:t>
            </a:r>
          </a:p>
          <a:p>
            <a:r>
              <a:rPr lang="fi-FI"/>
              <a:t>Etsimme myös muutamaa (noin viittä) lippukuntaa, jonka luottiksille voisimme tulla pitämään työpajan</a:t>
            </a:r>
          </a:p>
          <a:p>
            <a:r>
              <a:rPr lang="fi-FI"/>
              <a:t>Työpajoissa kartoitetaan, minkälaisia digipalveluita lippukunnat tarvitsevat toiminnan tueksi.</a:t>
            </a:r>
          </a:p>
          <a:p>
            <a:r>
              <a:rPr lang="fi-FI"/>
              <a:t>Lippukuntien työpajat toteutetaan pääasiassa tammikuun 2024 aikana. </a:t>
            </a:r>
          </a:p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19E75C3-3C3A-5019-D123-11C0A558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537684"/>
            <a:ext cx="2736304" cy="273630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0D22543-8631-B495-9195-FEF959BFD5B7}"/>
              </a:ext>
            </a:extLst>
          </p:cNvPr>
          <p:cNvSpPr txBox="1"/>
          <p:nvPr/>
        </p:nvSpPr>
        <p:spPr>
          <a:xfrm>
            <a:off x="407368" y="6381328"/>
            <a:ext cx="61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https://link.webropolsurveys.com/S/DB01EA8DDA983A0A</a:t>
            </a:r>
            <a:r>
              <a:rPr lang="fi-FI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82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ARTIO 2016 2">
      <a:dk1>
        <a:sysClr val="windowText" lastClr="000000"/>
      </a:dk1>
      <a:lt1>
        <a:sysClr val="window" lastClr="FFFFFF"/>
      </a:lt1>
      <a:dk2>
        <a:srgbClr val="253764"/>
      </a:dk2>
      <a:lt2>
        <a:srgbClr val="F04150"/>
      </a:lt2>
      <a:accent1>
        <a:srgbClr val="28AAE1"/>
      </a:accent1>
      <a:accent2>
        <a:srgbClr val="F04150"/>
      </a:accent2>
      <a:accent3>
        <a:srgbClr val="14A54B"/>
      </a:accent3>
      <a:accent4>
        <a:srgbClr val="F0A01E"/>
      </a:accent4>
      <a:accent5>
        <a:srgbClr val="F0E105"/>
      </a:accent5>
      <a:accent6>
        <a:srgbClr val="F04150"/>
      </a:accent6>
      <a:hlink>
        <a:srgbClr val="253764"/>
      </a:hlink>
      <a:folHlink>
        <a:srgbClr val="5B79C2"/>
      </a:folHlink>
    </a:clrScheme>
    <a:fontScheme name="PARTIO TYYLIT">
      <a:majorFont>
        <a:latin typeface="Tondu Beta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Flow_SignoffStatus xmlns="693008a3-b620-435b-8a88-6220345835d2" xsi:nil="true"/>
    <TaxCatchAll xmlns="a7904a2a-a6b8-4804-8029-9e8f7c7104f7" xsi:nil="true"/>
    <lcf76f155ced4ddcb4097134ff3c332f xmlns="693008a3-b620-435b-8a88-6220345835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77E559564FA748923C6D1A19ECA14C" ma:contentTypeVersion="19" ma:contentTypeDescription="Luo uusi asiakirja." ma:contentTypeScope="" ma:versionID="fd62dac9dfefc1b8151b8cd1b8f9ee00">
  <xsd:schema xmlns:xsd="http://www.w3.org/2001/XMLSchema" xmlns:xs="http://www.w3.org/2001/XMLSchema" xmlns:p="http://schemas.microsoft.com/office/2006/metadata/properties" xmlns:ns1="http://schemas.microsoft.com/sharepoint/v3" xmlns:ns2="a7904a2a-a6b8-4804-8029-9e8f7c7104f7" xmlns:ns3="693008a3-b620-435b-8a88-6220345835d2" targetNamespace="http://schemas.microsoft.com/office/2006/metadata/properties" ma:root="true" ma:fieldsID="708622890699b901b0040c32cd3780dc" ns1:_="" ns2:_="" ns3:_="">
    <xsd:import namespace="http://schemas.microsoft.com/sharepoint/v3"/>
    <xsd:import namespace="a7904a2a-a6b8-4804-8029-9e8f7c7104f7"/>
    <xsd:import namespace="693008a3-b620-435b-8a88-6220345835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04a2a-a6b8-4804-8029-9e8f7c7104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443ed5a-448d-457e-83a9-5ccb492497a1}" ma:internalName="TaxCatchAll" ma:showField="CatchAllData" ma:web="a7904a2a-a6b8-4804-8029-9e8f7c7104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008a3-b620-435b-8a88-622034583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Kuittauksen tila" ma:internalName="Kuittauksen_x0020_tila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uvien tunnisteet" ma:readOnly="false" ma:fieldId="{5cf76f15-5ced-4ddc-b409-7134ff3c332f}" ma:taxonomyMulti="true" ma:sspId="cc2d492e-c52e-42f5-8829-efee6e6938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A1F0FF-402E-48EA-8CB1-F2AFAD27BFCE}">
  <ds:schemaRefs>
    <ds:schemaRef ds:uri="693008a3-b620-435b-8a88-6220345835d2"/>
    <ds:schemaRef ds:uri="a7904a2a-a6b8-4804-8029-9e8f7c7104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5A4985-326E-4FAE-ACBB-D8D06BC8CCAE}">
  <ds:schemaRefs>
    <ds:schemaRef ds:uri="693008a3-b620-435b-8a88-6220345835d2"/>
    <ds:schemaRef ds:uri="a7904a2a-a6b8-4804-8029-9e8f7c7104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6FAE9F-5C2B-42F2-8293-267EBBEACF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Office-teema</vt:lpstr>
      <vt:lpstr>Paju–hanke Hämeen partiopiirin SYYSKOKOUS 18.11.2023</vt:lpstr>
      <vt:lpstr>PAJU - Partion järjestelmäuudistus 2022-2025</vt:lpstr>
      <vt:lpstr>Pajun Tavoitteena on…</vt:lpstr>
      <vt:lpstr>MIKSi PAJUA TEHDÄÄN?</vt:lpstr>
      <vt:lpstr>PowerPoint Presentation</vt:lpstr>
      <vt:lpstr>PowerPoint Presentation</vt:lpstr>
      <vt:lpstr>Partion järjestelmillä on paljon käyttäjiä erilaisissa rooleissa  Pajussa puhumme siis niistä työkaluista, joita me  kaikki käytämme osana partioarkea</vt:lpstr>
      <vt:lpstr>Pajua tehdään yhdessä!</vt:lpstr>
      <vt:lpstr>Saisiko sinua haastatella lippukunnan pestissä toimimisesta?  Haluaisitko kutsua Pajun pitämään työpajaa oman lippukuntasi luottiksille?  Ilmoita kiinnostuksestasi ja jätä yhteystietosi linkin/qr-koodin kautta:</vt:lpstr>
      <vt:lpstr>RyhmätehtÄvä: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Lahtinen</dc:creator>
  <cp:revision>1</cp:revision>
  <dcterms:created xsi:type="dcterms:W3CDTF">2015-10-07T12:51:21Z</dcterms:created>
  <dcterms:modified xsi:type="dcterms:W3CDTF">2023-11-15T16:49:59Z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0x0101000A77E559564FA748923C6D1A19ECA14C</vt:lpwstr>
  </property>
  <property fmtid="{D5CDD505-2E9C-101B-9397-08002B2CF9AE}" pid="3" name="AuthorIds_UIVersion_2048">
    <vt:lpwstr>35</vt:lpwstr>
  </property>
  <property fmtid="{D5CDD505-2E9C-101B-9397-08002B2CF9AE}" pid="4" name="MediaServiceImageTags">
    <vt:lpwstr/>
  </property>
</Properties>
</file>