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84" r:id="rId5"/>
    <p:sldId id="299" r:id="rId6"/>
    <p:sldId id="305" r:id="rId7"/>
    <p:sldId id="301" r:id="rId8"/>
    <p:sldId id="302" r:id="rId9"/>
    <p:sldId id="303" r:id="rId10"/>
    <p:sldId id="307" r:id="rId11"/>
    <p:sldId id="300" r:id="rId12"/>
    <p:sldId id="306" r:id="rId1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EC8ED8-D839-49AD-96CC-D308421A2EDC}" v="11" dt="2023-09-12T11:35:45.4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eematyyli 1 - Korostu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Ei tyyliä, ei ruudukko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63" autoAdjust="0"/>
    <p:restoredTop sz="94314" autoAdjust="0"/>
  </p:normalViewPr>
  <p:slideViewPr>
    <p:cSldViewPr>
      <p:cViewPr varScale="1">
        <p:scale>
          <a:sx n="106" d="100"/>
          <a:sy n="106" d="100"/>
        </p:scale>
        <p:origin x="108" y="1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20"/>
    </p:cViewPr>
  </p:sorterViewPr>
  <p:notesViewPr>
    <p:cSldViewPr>
      <p:cViewPr varScale="1">
        <p:scale>
          <a:sx n="92" d="100"/>
          <a:sy n="92" d="100"/>
        </p:scale>
        <p:origin x="3356" y="7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tta Kylmälahti" userId="2de74f0c-4747-441f-b40a-45d10128084d" providerId="ADAL" clId="{2EEC8ED8-D839-49AD-96CC-D308421A2EDC}"/>
    <pc:docChg chg="undo custSel addSld delSld modSld sldOrd">
      <pc:chgData name="Lotta Kylmälahti" userId="2de74f0c-4747-441f-b40a-45d10128084d" providerId="ADAL" clId="{2EEC8ED8-D839-49AD-96CC-D308421A2EDC}" dt="2023-09-12T11:26:41.468" v="430" actId="20577"/>
      <pc:docMkLst>
        <pc:docMk/>
      </pc:docMkLst>
      <pc:sldChg chg="modSp mod">
        <pc:chgData name="Lotta Kylmälahti" userId="2de74f0c-4747-441f-b40a-45d10128084d" providerId="ADAL" clId="{2EEC8ED8-D839-49AD-96CC-D308421A2EDC}" dt="2023-09-12T11:00:00.931" v="21" actId="20577"/>
        <pc:sldMkLst>
          <pc:docMk/>
          <pc:sldMk cId="3077293110" sldId="284"/>
        </pc:sldMkLst>
        <pc:spChg chg="mod">
          <ac:chgData name="Lotta Kylmälahti" userId="2de74f0c-4747-441f-b40a-45d10128084d" providerId="ADAL" clId="{2EEC8ED8-D839-49AD-96CC-D308421A2EDC}" dt="2023-09-12T11:00:00.931" v="21" actId="20577"/>
          <ac:spMkLst>
            <pc:docMk/>
            <pc:sldMk cId="3077293110" sldId="284"/>
            <ac:spMk id="2" creationId="{72B24166-67C5-4862-9499-FFB49757B18A}"/>
          </ac:spMkLst>
        </pc:spChg>
      </pc:sldChg>
      <pc:sldChg chg="del">
        <pc:chgData name="Lotta Kylmälahti" userId="2de74f0c-4747-441f-b40a-45d10128084d" providerId="ADAL" clId="{2EEC8ED8-D839-49AD-96CC-D308421A2EDC}" dt="2023-09-12T11:00:05.109" v="22" actId="2696"/>
        <pc:sldMkLst>
          <pc:docMk/>
          <pc:sldMk cId="1766576105" sldId="296"/>
        </pc:sldMkLst>
      </pc:sldChg>
      <pc:sldChg chg="del">
        <pc:chgData name="Lotta Kylmälahti" userId="2de74f0c-4747-441f-b40a-45d10128084d" providerId="ADAL" clId="{2EEC8ED8-D839-49AD-96CC-D308421A2EDC}" dt="2023-09-12T11:03:40.874" v="50" actId="2696"/>
        <pc:sldMkLst>
          <pc:docMk/>
          <pc:sldMk cId="1598193813" sldId="297"/>
        </pc:sldMkLst>
      </pc:sldChg>
      <pc:sldChg chg="del">
        <pc:chgData name="Lotta Kylmälahti" userId="2de74f0c-4747-441f-b40a-45d10128084d" providerId="ADAL" clId="{2EEC8ED8-D839-49AD-96CC-D308421A2EDC}" dt="2023-09-12T11:03:37.492" v="49" actId="2696"/>
        <pc:sldMkLst>
          <pc:docMk/>
          <pc:sldMk cId="3705538870" sldId="298"/>
        </pc:sldMkLst>
      </pc:sldChg>
      <pc:sldChg chg="addSp delSp modSp mod">
        <pc:chgData name="Lotta Kylmälahti" userId="2de74f0c-4747-441f-b40a-45d10128084d" providerId="ADAL" clId="{2EEC8ED8-D839-49AD-96CC-D308421A2EDC}" dt="2023-09-12T11:25:26.952" v="367" actId="1076"/>
        <pc:sldMkLst>
          <pc:docMk/>
          <pc:sldMk cId="1995599109" sldId="299"/>
        </pc:sldMkLst>
        <pc:spChg chg="add del mod">
          <ac:chgData name="Lotta Kylmälahti" userId="2de74f0c-4747-441f-b40a-45d10128084d" providerId="ADAL" clId="{2EEC8ED8-D839-49AD-96CC-D308421A2EDC}" dt="2023-09-12T11:02:36.662" v="43" actId="478"/>
          <ac:spMkLst>
            <pc:docMk/>
            <pc:sldMk cId="1995599109" sldId="299"/>
            <ac:spMk id="4" creationId="{A31F2CC9-759E-5EAD-85D2-50ACAF7F354D}"/>
          </ac:spMkLst>
        </pc:spChg>
        <pc:spChg chg="mod">
          <ac:chgData name="Lotta Kylmälahti" userId="2de74f0c-4747-441f-b40a-45d10128084d" providerId="ADAL" clId="{2EEC8ED8-D839-49AD-96CC-D308421A2EDC}" dt="2023-09-12T11:05:41.728" v="70" actId="14100"/>
          <ac:spMkLst>
            <pc:docMk/>
            <pc:sldMk cId="1995599109" sldId="299"/>
            <ac:spMk id="9" creationId="{F53B35CC-F76F-42FE-9624-A6C062B458F0}"/>
          </ac:spMkLst>
        </pc:spChg>
        <pc:spChg chg="mod">
          <ac:chgData name="Lotta Kylmälahti" userId="2de74f0c-4747-441f-b40a-45d10128084d" providerId="ADAL" clId="{2EEC8ED8-D839-49AD-96CC-D308421A2EDC}" dt="2023-09-12T11:01:44.173" v="33" actId="1076"/>
          <ac:spMkLst>
            <pc:docMk/>
            <pc:sldMk cId="1995599109" sldId="299"/>
            <ac:spMk id="10" creationId="{88E0796D-3FF0-4576-B6DE-55DE18FABD03}"/>
          </ac:spMkLst>
        </pc:spChg>
        <pc:spChg chg="del">
          <ac:chgData name="Lotta Kylmälahti" userId="2de74f0c-4747-441f-b40a-45d10128084d" providerId="ADAL" clId="{2EEC8ED8-D839-49AD-96CC-D308421A2EDC}" dt="2023-09-12T11:01:09.479" v="26"/>
          <ac:spMkLst>
            <pc:docMk/>
            <pc:sldMk cId="1995599109" sldId="299"/>
            <ac:spMk id="11" creationId="{0130B7B0-0E23-4F0B-A967-34940E6C6FE5}"/>
          </ac:spMkLst>
        </pc:spChg>
        <pc:picChg chg="add del mod">
          <ac:chgData name="Lotta Kylmälahti" userId="2de74f0c-4747-441f-b40a-45d10128084d" providerId="ADAL" clId="{2EEC8ED8-D839-49AD-96CC-D308421A2EDC}" dt="2023-09-12T11:02:09.531" v="37" actId="478"/>
          <ac:picMkLst>
            <pc:docMk/>
            <pc:sldMk cId="1995599109" sldId="299"/>
            <ac:picMk id="2" creationId="{D4DCE42E-71EE-7E94-8F81-19EA447A822B}"/>
          </ac:picMkLst>
        </pc:picChg>
        <pc:picChg chg="add mod">
          <ac:chgData name="Lotta Kylmälahti" userId="2de74f0c-4747-441f-b40a-45d10128084d" providerId="ADAL" clId="{2EEC8ED8-D839-49AD-96CC-D308421A2EDC}" dt="2023-09-12T11:12:28.321" v="218" actId="14100"/>
          <ac:picMkLst>
            <pc:docMk/>
            <pc:sldMk cId="1995599109" sldId="299"/>
            <ac:picMk id="5" creationId="{BA397ACC-D31E-DE37-E7E5-269A79D53FC9}"/>
          </ac:picMkLst>
        </pc:picChg>
        <pc:picChg chg="add mod">
          <ac:chgData name="Lotta Kylmälahti" userId="2de74f0c-4747-441f-b40a-45d10128084d" providerId="ADAL" clId="{2EEC8ED8-D839-49AD-96CC-D308421A2EDC}" dt="2023-09-12T11:25:26.952" v="367" actId="1076"/>
          <ac:picMkLst>
            <pc:docMk/>
            <pc:sldMk cId="1995599109" sldId="299"/>
            <ac:picMk id="6" creationId="{2DB9C2A5-88DD-A03A-4508-E02D64CDA142}"/>
          </ac:picMkLst>
        </pc:picChg>
      </pc:sldChg>
      <pc:sldChg chg="modSp mod ord">
        <pc:chgData name="Lotta Kylmälahti" userId="2de74f0c-4747-441f-b40a-45d10128084d" providerId="ADAL" clId="{2EEC8ED8-D839-49AD-96CC-D308421A2EDC}" dt="2023-09-12T11:25:04.992" v="364"/>
        <pc:sldMkLst>
          <pc:docMk/>
          <pc:sldMk cId="818707136" sldId="300"/>
        </pc:sldMkLst>
        <pc:spChg chg="mod">
          <ac:chgData name="Lotta Kylmälahti" userId="2de74f0c-4747-441f-b40a-45d10128084d" providerId="ADAL" clId="{2EEC8ED8-D839-49AD-96CC-D308421A2EDC}" dt="2023-09-12T11:24:42.801" v="359"/>
          <ac:spMkLst>
            <pc:docMk/>
            <pc:sldMk cId="818707136" sldId="300"/>
            <ac:spMk id="2" creationId="{15E678CB-FF0B-481D-B095-E47C5216B163}"/>
          </ac:spMkLst>
        </pc:spChg>
        <pc:spChg chg="mod">
          <ac:chgData name="Lotta Kylmälahti" userId="2de74f0c-4747-441f-b40a-45d10128084d" providerId="ADAL" clId="{2EEC8ED8-D839-49AD-96CC-D308421A2EDC}" dt="2023-09-12T11:24:57.302" v="362" actId="20577"/>
          <ac:spMkLst>
            <pc:docMk/>
            <pc:sldMk cId="818707136" sldId="300"/>
            <ac:spMk id="3" creationId="{0B3C090C-BF70-4849-AC99-43F396616FF1}"/>
          </ac:spMkLst>
        </pc:spChg>
        <pc:spChg chg="mod">
          <ac:chgData name="Lotta Kylmälahti" userId="2de74f0c-4747-441f-b40a-45d10128084d" providerId="ADAL" clId="{2EEC8ED8-D839-49AD-96CC-D308421A2EDC}" dt="2023-09-12T11:24:28.793" v="358" actId="20577"/>
          <ac:spMkLst>
            <pc:docMk/>
            <pc:sldMk cId="818707136" sldId="300"/>
            <ac:spMk id="5" creationId="{C104553A-7AD6-42B5-9A14-4A4D6A4CE0D1}"/>
          </ac:spMkLst>
        </pc:spChg>
        <pc:picChg chg="mod modCrop">
          <ac:chgData name="Lotta Kylmälahti" userId="2de74f0c-4747-441f-b40a-45d10128084d" providerId="ADAL" clId="{2EEC8ED8-D839-49AD-96CC-D308421A2EDC}" dt="2023-09-12T11:24:16.206" v="331" actId="14100"/>
          <ac:picMkLst>
            <pc:docMk/>
            <pc:sldMk cId="818707136" sldId="300"/>
            <ac:picMk id="12" creationId="{C86398F3-5E7B-489E-8025-57A6A26EB9FC}"/>
          </ac:picMkLst>
        </pc:picChg>
      </pc:sldChg>
      <pc:sldChg chg="modSp mod">
        <pc:chgData name="Lotta Kylmälahti" userId="2de74f0c-4747-441f-b40a-45d10128084d" providerId="ADAL" clId="{2EEC8ED8-D839-49AD-96CC-D308421A2EDC}" dt="2023-09-12T11:15:14.794" v="257" actId="20577"/>
        <pc:sldMkLst>
          <pc:docMk/>
          <pc:sldMk cId="726560912" sldId="301"/>
        </pc:sldMkLst>
        <pc:spChg chg="mod">
          <ac:chgData name="Lotta Kylmälahti" userId="2de74f0c-4747-441f-b40a-45d10128084d" providerId="ADAL" clId="{2EEC8ED8-D839-49AD-96CC-D308421A2EDC}" dt="2023-09-12T11:15:14.794" v="257" actId="20577"/>
          <ac:spMkLst>
            <pc:docMk/>
            <pc:sldMk cId="726560912" sldId="301"/>
            <ac:spMk id="4" creationId="{9CE6B432-4E9E-4793-8038-F6A0544FD8A3}"/>
          </ac:spMkLst>
        </pc:spChg>
        <pc:spChg chg="mod">
          <ac:chgData name="Lotta Kylmälahti" userId="2de74f0c-4747-441f-b40a-45d10128084d" providerId="ADAL" clId="{2EEC8ED8-D839-49AD-96CC-D308421A2EDC}" dt="2023-09-12T11:07:36.176" v="124" actId="20577"/>
          <ac:spMkLst>
            <pc:docMk/>
            <pc:sldMk cId="726560912" sldId="301"/>
            <ac:spMk id="5" creationId="{647F590D-EEA0-42BD-8460-B852566226A3}"/>
          </ac:spMkLst>
        </pc:spChg>
      </pc:sldChg>
      <pc:sldChg chg="modSp mod">
        <pc:chgData name="Lotta Kylmälahti" userId="2de74f0c-4747-441f-b40a-45d10128084d" providerId="ADAL" clId="{2EEC8ED8-D839-49AD-96CC-D308421A2EDC}" dt="2023-09-12T11:09:12.455" v="173" actId="20577"/>
        <pc:sldMkLst>
          <pc:docMk/>
          <pc:sldMk cId="2221652653" sldId="302"/>
        </pc:sldMkLst>
        <pc:spChg chg="mod">
          <ac:chgData name="Lotta Kylmälahti" userId="2de74f0c-4747-441f-b40a-45d10128084d" providerId="ADAL" clId="{2EEC8ED8-D839-49AD-96CC-D308421A2EDC}" dt="2023-09-12T11:08:10.188" v="151" actId="20577"/>
          <ac:spMkLst>
            <pc:docMk/>
            <pc:sldMk cId="2221652653" sldId="302"/>
            <ac:spMk id="2" creationId="{0D0189D1-520D-4391-A1F5-2B56F0CA94C4}"/>
          </ac:spMkLst>
        </pc:spChg>
        <pc:spChg chg="mod">
          <ac:chgData name="Lotta Kylmälahti" userId="2de74f0c-4747-441f-b40a-45d10128084d" providerId="ADAL" clId="{2EEC8ED8-D839-49AD-96CC-D308421A2EDC}" dt="2023-09-12T11:09:12.455" v="173" actId="20577"/>
          <ac:spMkLst>
            <pc:docMk/>
            <pc:sldMk cId="2221652653" sldId="302"/>
            <ac:spMk id="3" creationId="{8E5E893B-3EC3-4F97-A756-6BDC1ED23C8B}"/>
          </ac:spMkLst>
        </pc:spChg>
      </pc:sldChg>
      <pc:sldChg chg="modSp mod">
        <pc:chgData name="Lotta Kylmälahti" userId="2de74f0c-4747-441f-b40a-45d10128084d" providerId="ADAL" clId="{2EEC8ED8-D839-49AD-96CC-D308421A2EDC}" dt="2023-09-12T11:11:10.865" v="217" actId="20577"/>
        <pc:sldMkLst>
          <pc:docMk/>
          <pc:sldMk cId="3023189343" sldId="303"/>
        </pc:sldMkLst>
        <pc:spChg chg="mod">
          <ac:chgData name="Lotta Kylmälahti" userId="2de74f0c-4747-441f-b40a-45d10128084d" providerId="ADAL" clId="{2EEC8ED8-D839-49AD-96CC-D308421A2EDC}" dt="2023-09-12T11:09:42.855" v="199" actId="20577"/>
          <ac:spMkLst>
            <pc:docMk/>
            <pc:sldMk cId="3023189343" sldId="303"/>
            <ac:spMk id="4" creationId="{72530C41-FA5B-41AD-A9E4-75236C3016C7}"/>
          </ac:spMkLst>
        </pc:spChg>
        <pc:spChg chg="mod">
          <ac:chgData name="Lotta Kylmälahti" userId="2de74f0c-4747-441f-b40a-45d10128084d" providerId="ADAL" clId="{2EEC8ED8-D839-49AD-96CC-D308421A2EDC}" dt="2023-09-12T11:11:10.865" v="217" actId="20577"/>
          <ac:spMkLst>
            <pc:docMk/>
            <pc:sldMk cId="3023189343" sldId="303"/>
            <ac:spMk id="6" creationId="{7E6F9ACE-833F-4E57-998F-CD5857D493DE}"/>
          </ac:spMkLst>
        </pc:spChg>
      </pc:sldChg>
      <pc:sldChg chg="del">
        <pc:chgData name="Lotta Kylmälahti" userId="2de74f0c-4747-441f-b40a-45d10128084d" providerId="ADAL" clId="{2EEC8ED8-D839-49AD-96CC-D308421A2EDC}" dt="2023-09-12T11:25:11.522" v="365" actId="47"/>
        <pc:sldMkLst>
          <pc:docMk/>
          <pc:sldMk cId="1031650312" sldId="304"/>
        </pc:sldMkLst>
      </pc:sldChg>
      <pc:sldChg chg="addSp delSp modSp mod ord">
        <pc:chgData name="Lotta Kylmälahti" userId="2de74f0c-4747-441f-b40a-45d10128084d" providerId="ADAL" clId="{2EEC8ED8-D839-49AD-96CC-D308421A2EDC}" dt="2023-09-12T11:05:33.904" v="69"/>
        <pc:sldMkLst>
          <pc:docMk/>
          <pc:sldMk cId="4130438794" sldId="305"/>
        </pc:sldMkLst>
        <pc:spChg chg="add del mod">
          <ac:chgData name="Lotta Kylmälahti" userId="2de74f0c-4747-441f-b40a-45d10128084d" providerId="ADAL" clId="{2EEC8ED8-D839-49AD-96CC-D308421A2EDC}" dt="2023-09-12T11:05:23.798" v="65" actId="478"/>
          <ac:spMkLst>
            <pc:docMk/>
            <pc:sldMk cId="4130438794" sldId="305"/>
            <ac:spMk id="4" creationId="{C0B83205-FC65-8A41-DD59-1C665274DACD}"/>
          </ac:spMkLst>
        </pc:spChg>
        <pc:spChg chg="del mod">
          <ac:chgData name="Lotta Kylmälahti" userId="2de74f0c-4747-441f-b40a-45d10128084d" providerId="ADAL" clId="{2EEC8ED8-D839-49AD-96CC-D308421A2EDC}" dt="2023-09-12T11:05:30.028" v="68" actId="478"/>
          <ac:spMkLst>
            <pc:docMk/>
            <pc:sldMk cId="4130438794" sldId="305"/>
            <ac:spMk id="9" creationId="{FAFCF423-5F8C-47D2-974B-4ABFA5CA1967}"/>
          </ac:spMkLst>
        </pc:spChg>
        <pc:spChg chg="del">
          <ac:chgData name="Lotta Kylmälahti" userId="2de74f0c-4747-441f-b40a-45d10128084d" providerId="ADAL" clId="{2EEC8ED8-D839-49AD-96CC-D308421A2EDC}" dt="2023-09-12T11:04:38.296" v="55" actId="478"/>
          <ac:spMkLst>
            <pc:docMk/>
            <pc:sldMk cId="4130438794" sldId="305"/>
            <ac:spMk id="14" creationId="{E86ED01F-3537-1AC4-A77F-8080838C60F4}"/>
          </ac:spMkLst>
        </pc:spChg>
        <pc:spChg chg="del">
          <ac:chgData name="Lotta Kylmälahti" userId="2de74f0c-4747-441f-b40a-45d10128084d" providerId="ADAL" clId="{2EEC8ED8-D839-49AD-96CC-D308421A2EDC}" dt="2023-09-12T11:04:40.286" v="56" actId="478"/>
          <ac:spMkLst>
            <pc:docMk/>
            <pc:sldMk cId="4130438794" sldId="305"/>
            <ac:spMk id="15" creationId="{DEE9970B-CE1C-9D7A-1BF7-64988DB1E8CE}"/>
          </ac:spMkLst>
        </pc:spChg>
        <pc:spChg chg="del">
          <ac:chgData name="Lotta Kylmälahti" userId="2de74f0c-4747-441f-b40a-45d10128084d" providerId="ADAL" clId="{2EEC8ED8-D839-49AD-96CC-D308421A2EDC}" dt="2023-09-12T11:04:32.465" v="54"/>
          <ac:spMkLst>
            <pc:docMk/>
            <pc:sldMk cId="4130438794" sldId="305"/>
            <ac:spMk id="16" creationId="{3FDB3655-9BFD-2F5C-050A-E02E2655023A}"/>
          </ac:spMkLst>
        </pc:spChg>
        <pc:picChg chg="add del mod">
          <ac:chgData name="Lotta Kylmälahti" userId="2de74f0c-4747-441f-b40a-45d10128084d" providerId="ADAL" clId="{2EEC8ED8-D839-49AD-96CC-D308421A2EDC}" dt="2023-09-12T11:04:49.840" v="59" actId="478"/>
          <ac:picMkLst>
            <pc:docMk/>
            <pc:sldMk cId="4130438794" sldId="305"/>
            <ac:picMk id="2" creationId="{FB8F43A6-8882-3B5E-A56F-B895FC5B6EE9}"/>
          </ac:picMkLst>
        </pc:picChg>
        <pc:picChg chg="add del mod">
          <ac:chgData name="Lotta Kylmälahti" userId="2de74f0c-4747-441f-b40a-45d10128084d" providerId="ADAL" clId="{2EEC8ED8-D839-49AD-96CC-D308421A2EDC}" dt="2023-09-12T11:05:17.510" v="64" actId="478"/>
          <ac:picMkLst>
            <pc:docMk/>
            <pc:sldMk cId="4130438794" sldId="305"/>
            <ac:picMk id="5" creationId="{B54C7AB5-D811-213F-3907-4442078724D3}"/>
          </ac:picMkLst>
        </pc:picChg>
        <pc:picChg chg="add">
          <ac:chgData name="Lotta Kylmälahti" userId="2de74f0c-4747-441f-b40a-45d10128084d" providerId="ADAL" clId="{2EEC8ED8-D839-49AD-96CC-D308421A2EDC}" dt="2023-09-12T11:05:33.904" v="69"/>
          <ac:picMkLst>
            <pc:docMk/>
            <pc:sldMk cId="4130438794" sldId="305"/>
            <ac:picMk id="6" creationId="{9E6D57EB-6731-CC33-E554-83F2FEB02FC6}"/>
          </ac:picMkLst>
        </pc:picChg>
      </pc:sldChg>
      <pc:sldChg chg="modSp mod">
        <pc:chgData name="Lotta Kylmälahti" userId="2de74f0c-4747-441f-b40a-45d10128084d" providerId="ADAL" clId="{2EEC8ED8-D839-49AD-96CC-D308421A2EDC}" dt="2023-09-12T11:26:41.468" v="430" actId="20577"/>
        <pc:sldMkLst>
          <pc:docMk/>
          <pc:sldMk cId="1406692228" sldId="306"/>
        </pc:sldMkLst>
        <pc:spChg chg="mod">
          <ac:chgData name="Lotta Kylmälahti" userId="2de74f0c-4747-441f-b40a-45d10128084d" providerId="ADAL" clId="{2EEC8ED8-D839-49AD-96CC-D308421A2EDC}" dt="2023-09-12T11:26:41.468" v="430" actId="20577"/>
          <ac:spMkLst>
            <pc:docMk/>
            <pc:sldMk cId="1406692228" sldId="306"/>
            <ac:spMk id="8" creationId="{C974BDC6-A782-4303-84E6-CD45DA8ADAD6}"/>
          </ac:spMkLst>
        </pc:spChg>
      </pc:sldChg>
      <pc:sldChg chg="delSp modSp add mod ord">
        <pc:chgData name="Lotta Kylmälahti" userId="2de74f0c-4747-441f-b40a-45d10128084d" providerId="ADAL" clId="{2EEC8ED8-D839-49AD-96CC-D308421A2EDC}" dt="2023-09-12T11:26:20.109" v="418" actId="20577"/>
        <pc:sldMkLst>
          <pc:docMk/>
          <pc:sldMk cId="407218957" sldId="307"/>
        </pc:sldMkLst>
        <pc:spChg chg="mod">
          <ac:chgData name="Lotta Kylmälahti" userId="2de74f0c-4747-441f-b40a-45d10128084d" providerId="ADAL" clId="{2EEC8ED8-D839-49AD-96CC-D308421A2EDC}" dt="2023-09-12T11:17:29.511" v="277" actId="20577"/>
          <ac:spMkLst>
            <pc:docMk/>
            <pc:sldMk cId="407218957" sldId="307"/>
            <ac:spMk id="9" creationId="{F53B35CC-F76F-42FE-9624-A6C062B458F0}"/>
          </ac:spMkLst>
        </pc:spChg>
        <pc:spChg chg="mod">
          <ac:chgData name="Lotta Kylmälahti" userId="2de74f0c-4747-441f-b40a-45d10128084d" providerId="ADAL" clId="{2EEC8ED8-D839-49AD-96CC-D308421A2EDC}" dt="2023-09-12T11:26:20.109" v="418" actId="20577"/>
          <ac:spMkLst>
            <pc:docMk/>
            <pc:sldMk cId="407218957" sldId="307"/>
            <ac:spMk id="10" creationId="{88E0796D-3FF0-4576-B6DE-55DE18FABD03}"/>
          </ac:spMkLst>
        </pc:spChg>
        <pc:picChg chg="del">
          <ac:chgData name="Lotta Kylmälahti" userId="2de74f0c-4747-441f-b40a-45d10128084d" providerId="ADAL" clId="{2EEC8ED8-D839-49AD-96CC-D308421A2EDC}" dt="2023-09-12T11:12:53.881" v="250" actId="478"/>
          <ac:picMkLst>
            <pc:docMk/>
            <pc:sldMk cId="407218957" sldId="307"/>
            <ac:picMk id="5" creationId="{BA397ACC-D31E-DE37-E7E5-269A79D53FC9}"/>
          </ac:picMkLst>
        </pc:picChg>
        <pc:picChg chg="del">
          <ac:chgData name="Lotta Kylmälahti" userId="2de74f0c-4747-441f-b40a-45d10128084d" providerId="ADAL" clId="{2EEC8ED8-D839-49AD-96CC-D308421A2EDC}" dt="2023-09-12T11:12:53.186" v="249" actId="478"/>
          <ac:picMkLst>
            <pc:docMk/>
            <pc:sldMk cId="407218957" sldId="307"/>
            <ac:picMk id="6" creationId="{2DB9C2A5-88DD-A03A-4508-E02D64CDA142}"/>
          </ac:picMkLst>
        </pc:picChg>
      </pc:sldChg>
      <pc:sldChg chg="del">
        <pc:chgData name="Lotta Kylmälahti" userId="2de74f0c-4747-441f-b40a-45d10128084d" providerId="ADAL" clId="{2EEC8ED8-D839-49AD-96CC-D308421A2EDC}" dt="2023-09-12T11:06:05.469" v="71" actId="47"/>
        <pc:sldMkLst>
          <pc:docMk/>
          <pc:sldMk cId="3439340164" sldId="307"/>
        </pc:sldMkLst>
      </pc:sldChg>
      <pc:sldChg chg="del">
        <pc:chgData name="Lotta Kylmälahti" userId="2de74f0c-4747-441f-b40a-45d10128084d" providerId="ADAL" clId="{2EEC8ED8-D839-49AD-96CC-D308421A2EDC}" dt="2023-09-12T11:03:43.072" v="51" actId="2696"/>
        <pc:sldMkLst>
          <pc:docMk/>
          <pc:sldMk cId="2426748453" sldId="30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E0B3CBE0-A3F5-4E32-AB7E-0D26F73C46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C0B3037-3830-44BE-B896-CE4E3B4F27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04214A-147F-41BB-AEE1-4B4B07281C4A}" type="datetimeFigureOut">
              <a:rPr lang="fi-FI" smtClean="0"/>
              <a:t>12.9.2023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9A060B0-DD20-43E8-9BBC-55E43557B0D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B72E068-C05F-4FE8-A58C-3A30CE3F8E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AB1AEE-DDD9-4ED3-87F1-60575B4973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2436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007A98-F183-496E-A0F8-6D72AA749C2B}" type="datetimeFigureOut">
              <a:rPr lang="fi-FI" smtClean="0"/>
              <a:t>12.9.2023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73933-845B-4000-84FD-A62DF8FCA8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6737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73933-845B-4000-84FD-A62DF8FCA8AB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4250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473933-845B-4000-84FD-A62DF8FCA8AB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6996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473933-845B-4000-84FD-A62DF8FCA8AB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8573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473933-845B-4000-84FD-A62DF8FCA8AB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9903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73933-845B-4000-84FD-A62DF8FCA8AB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3830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 ilman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uva 19">
            <a:extLst>
              <a:ext uri="{FF2B5EF4-FFF2-40B4-BE49-F238E27FC236}">
                <a16:creationId xmlns:a16="http://schemas.microsoft.com/office/drawing/2014/main" id="{1D59CFD0-CB03-4C87-8AAA-E07D9295DB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680" y="116632"/>
            <a:ext cx="11856640" cy="6575040"/>
          </a:xfrm>
          <a:prstGeom prst="rect">
            <a:avLst/>
          </a:prstGeom>
        </p:spPr>
      </p:pic>
      <p:sp>
        <p:nvSpPr>
          <p:cNvPr id="13" name="Otsikko 1"/>
          <p:cNvSpPr>
            <a:spLocks noGrp="1"/>
          </p:cNvSpPr>
          <p:nvPr>
            <p:ph type="ctrTitle"/>
          </p:nvPr>
        </p:nvSpPr>
        <p:spPr>
          <a:xfrm>
            <a:off x="336000" y="2420888"/>
            <a:ext cx="11520000" cy="1080120"/>
          </a:xfrm>
        </p:spPr>
        <p:txBody>
          <a:bodyPr>
            <a:noAutofit/>
          </a:bodyPr>
          <a:lstStyle>
            <a:lvl1pPr algn="ctr">
              <a:lnSpc>
                <a:spcPts val="5200"/>
              </a:lnSpc>
              <a:defRPr sz="5000" cap="all" spc="100" baseline="0">
                <a:solidFill>
                  <a:schemeClr val="bg1"/>
                </a:solidFill>
                <a:latin typeface="Tondu Beta" panose="02000000000000000000" pitchFamily="2" charset="0"/>
              </a:defRPr>
            </a:lvl1pPr>
          </a:lstStyle>
          <a:p>
            <a:endParaRPr lang="fi-FI" dirty="0"/>
          </a:p>
        </p:txBody>
      </p:sp>
      <p:sp>
        <p:nvSpPr>
          <p:cNvPr id="14" name="Alaotsikko 2"/>
          <p:cNvSpPr>
            <a:spLocks noGrp="1"/>
          </p:cNvSpPr>
          <p:nvPr>
            <p:ph type="subTitle" idx="1"/>
          </p:nvPr>
        </p:nvSpPr>
        <p:spPr>
          <a:xfrm>
            <a:off x="336000" y="4149080"/>
            <a:ext cx="11520000" cy="648072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668F5BC3-87FF-42D0-8999-864198FEA77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8488" y="464970"/>
            <a:ext cx="1156350" cy="443750"/>
          </a:xfrm>
          <a:prstGeom prst="rect">
            <a:avLst/>
          </a:prstGeom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CA7B9200-409D-4344-AAA2-C627FBF67C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Suomen Partiolaiset – Finlands Scouter ry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BCF64D86-B0E0-4F27-97D4-F3BA1C2C6F7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2304" y="3939066"/>
            <a:ext cx="3669085" cy="356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852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/>
          <p:cNvSpPr>
            <a:spLocks noGrp="1"/>
          </p:cNvSpPr>
          <p:nvPr>
            <p:ph type="pic" sz="quarter" idx="10"/>
          </p:nvPr>
        </p:nvSpPr>
        <p:spPr>
          <a:xfrm>
            <a:off x="240000" y="188640"/>
            <a:ext cx="11712000" cy="6480720"/>
          </a:xfrm>
          <a:ln w="228600">
            <a:noFill/>
            <a:miter lim="800000"/>
          </a:ln>
        </p:spPr>
        <p:txBody>
          <a:bodyPr/>
          <a:lstStyle/>
          <a:p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0" y="5662612"/>
            <a:ext cx="12192000" cy="44375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accent1"/>
                </a:solidFill>
                <a:latin typeface="Tondu Beta" panose="02000000000000000000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>
                <a:solidFill>
                  <a:schemeClr val="accent1"/>
                </a:solidFill>
              </a:rPr>
              <a:t>#PARTIOSCOUT  PARTIO.FI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A36F679-A9FA-41CD-9335-8EE383205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Suomen Partiolaiset – </a:t>
            </a:r>
            <a:r>
              <a:rPr lang="fi-FI" dirty="0" err="1"/>
              <a:t>Finlands</a:t>
            </a:r>
            <a:r>
              <a:rPr lang="fi-FI" dirty="0"/>
              <a:t> </a:t>
            </a:r>
            <a:r>
              <a:rPr lang="fi-FI" dirty="0" err="1"/>
              <a:t>Scouter</a:t>
            </a:r>
            <a:r>
              <a:rPr lang="fi-FI" dirty="0"/>
              <a:t> ry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60FEDD49-B51C-4E20-B381-58881520A8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8659" y="2942657"/>
            <a:ext cx="2534682" cy="97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625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 taust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9BD5DA76-EBCF-492F-8D29-5D90945A7F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680" y="116632"/>
            <a:ext cx="11856640" cy="6575040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87DF269A-E58D-4972-841E-88EE96B5165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2304" y="3939066"/>
            <a:ext cx="3669085" cy="3567006"/>
          </a:xfrm>
          <a:prstGeom prst="rect">
            <a:avLst/>
          </a:prstGeom>
        </p:spPr>
      </p:pic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0" y="5877272"/>
            <a:ext cx="12192000" cy="432048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>
                <a:solidFill>
                  <a:schemeClr val="bg1"/>
                </a:solidFill>
                <a:latin typeface="Tondu Beta" panose="02000000000000000000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FB57A20-1DCF-4A37-A989-1C6C13E9DF2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8659" y="2942657"/>
            <a:ext cx="2534682" cy="97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684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 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9"/>
          <p:cNvSpPr>
            <a:spLocks noGrp="1"/>
          </p:cNvSpPr>
          <p:nvPr>
            <p:ph type="pic" sz="quarter" idx="13"/>
          </p:nvPr>
        </p:nvSpPr>
        <p:spPr>
          <a:xfrm>
            <a:off x="240000" y="171000"/>
            <a:ext cx="11712000" cy="5562256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6D152C25-98A4-4143-8401-EEAAACADB29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/>
              <a:t>Suomen Partiolaiset – </a:t>
            </a:r>
            <a:r>
              <a:rPr lang="fi-FI" dirty="0" err="1"/>
              <a:t>Finlands</a:t>
            </a:r>
            <a:r>
              <a:rPr lang="fi-FI" dirty="0"/>
              <a:t> </a:t>
            </a:r>
            <a:r>
              <a:rPr lang="fi-FI" dirty="0" err="1"/>
              <a:t>Scouter</a:t>
            </a:r>
            <a:r>
              <a:rPr lang="fi-FI" dirty="0"/>
              <a:t> ry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28444A5E-E7BE-4A82-9DE2-17AA6BE189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8488" y="464970"/>
            <a:ext cx="1156350" cy="443750"/>
          </a:xfrm>
          <a:prstGeom prst="rect">
            <a:avLst/>
          </a:prstGeom>
        </p:spPr>
      </p:pic>
      <p:sp>
        <p:nvSpPr>
          <p:cNvPr id="5" name="Otsikko 4">
            <a:extLst>
              <a:ext uri="{FF2B5EF4-FFF2-40B4-BE49-F238E27FC236}">
                <a16:creationId xmlns:a16="http://schemas.microsoft.com/office/drawing/2014/main" id="{3D0BC4B4-8122-42DC-9C4D-270D434FE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000" y="5806836"/>
            <a:ext cx="11712000" cy="980017"/>
          </a:xfrm>
        </p:spPr>
        <p:txBody>
          <a:bodyPr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CEFC35D3-CE54-48F2-B1AC-27E39B595C8C}"/>
              </a:ext>
            </a:extLst>
          </p:cNvPr>
          <p:cNvSpPr txBox="1"/>
          <p:nvPr userDrawn="1"/>
        </p:nvSpPr>
        <p:spPr>
          <a:xfrm>
            <a:off x="7968208" y="54452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34935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pelkästää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9"/>
          <p:cNvSpPr>
            <a:spLocks noGrp="1"/>
          </p:cNvSpPr>
          <p:nvPr>
            <p:ph type="pic" sz="quarter" idx="13"/>
          </p:nvPr>
        </p:nvSpPr>
        <p:spPr>
          <a:xfrm>
            <a:off x="240000" y="171000"/>
            <a:ext cx="11712000" cy="6426352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19416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pelkästää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/>
          <p:cNvSpPr/>
          <p:nvPr userDrawn="1"/>
        </p:nvSpPr>
        <p:spPr>
          <a:xfrm>
            <a:off x="240000" y="171000"/>
            <a:ext cx="11712000" cy="65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n>
                <a:noFill/>
              </a:ln>
            </a:endParaRPr>
          </a:p>
        </p:txBody>
      </p:sp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479376" y="548680"/>
            <a:ext cx="9885200" cy="1536888"/>
          </a:xfrm>
        </p:spPr>
        <p:txBody>
          <a:bodyPr anchor="b"/>
          <a:lstStyle>
            <a:lvl1pPr algn="l">
              <a:lnSpc>
                <a:spcPts val="4000"/>
              </a:lnSpc>
              <a:defRPr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883F595-F2ED-4708-B021-295E1DC962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Suomen Partiolaiset – Finlands Scouter ry</a:t>
            </a:r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A7F60C05-5812-4519-A9F5-4A4ED3E6A7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191073" y="5378836"/>
            <a:ext cx="760927" cy="1562250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B7DBA953-649B-4C21-9381-15A35C2313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0595" y="425086"/>
            <a:ext cx="1155386" cy="442800"/>
          </a:xfrm>
          <a:prstGeom prst="rect">
            <a:avLst/>
          </a:prstGeom>
        </p:spPr>
      </p:pic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DCB80C4C-88A4-470C-820E-CBCB985A2F3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9376" y="2339654"/>
            <a:ext cx="10657184" cy="3982221"/>
          </a:xfrm>
        </p:spPr>
        <p:txBody>
          <a:bodyPr>
            <a:noAutofit/>
          </a:bodyPr>
          <a:lstStyle>
            <a:lvl1pPr marL="342900" indent="-34290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Blip>
                <a:blip r:embed="rId4"/>
              </a:buBlip>
              <a:defRPr sz="1800"/>
            </a:lvl1pPr>
            <a:lvl2pPr>
              <a:lnSpc>
                <a:spcPts val="2000"/>
              </a:lnSpc>
              <a:spcAft>
                <a:spcPts val="1200"/>
              </a:spcAft>
              <a:defRPr sz="1600"/>
            </a:lvl2pPr>
            <a:lvl3pPr>
              <a:lnSpc>
                <a:spcPts val="2000"/>
              </a:lnSpc>
              <a:spcAft>
                <a:spcPts val="1200"/>
              </a:spcAft>
              <a:defRPr sz="1600"/>
            </a:lvl3pPr>
            <a:lvl4pPr>
              <a:lnSpc>
                <a:spcPts val="2000"/>
              </a:lnSpc>
              <a:spcAft>
                <a:spcPts val="1200"/>
              </a:spcAft>
              <a:defRPr sz="1600"/>
            </a:lvl4pPr>
            <a:lvl5pPr>
              <a:lnSpc>
                <a:spcPts val="2000"/>
              </a:lnSpc>
              <a:spcAft>
                <a:spcPts val="1200"/>
              </a:spcAft>
              <a:defRPr sz="16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4127769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I pelkästää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/>
          <p:cNvSpPr/>
          <p:nvPr userDrawn="1"/>
        </p:nvSpPr>
        <p:spPr>
          <a:xfrm>
            <a:off x="240000" y="171000"/>
            <a:ext cx="11712000" cy="65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n>
                <a:noFill/>
              </a:ln>
            </a:endParaRPr>
          </a:p>
        </p:txBody>
      </p:sp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479376" y="548680"/>
            <a:ext cx="9885200" cy="1536888"/>
          </a:xfrm>
        </p:spPr>
        <p:txBody>
          <a:bodyPr anchor="b"/>
          <a:lstStyle>
            <a:lvl1pPr algn="l">
              <a:lnSpc>
                <a:spcPts val="4000"/>
              </a:lnSpc>
              <a:defRPr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883F595-F2ED-4708-B021-295E1DC962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Suomen Partiolaiset – Finlands Scouter ry</a:t>
            </a:r>
            <a:endParaRPr lang="fi-FI" dirty="0"/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B7DBA953-649B-4C21-9381-15A35C2313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0595" y="425086"/>
            <a:ext cx="1155386" cy="442800"/>
          </a:xfrm>
          <a:prstGeom prst="rect">
            <a:avLst/>
          </a:prstGeom>
        </p:spPr>
      </p:pic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DCB80C4C-88A4-470C-820E-CBCB985A2F3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9376" y="2339654"/>
            <a:ext cx="11161240" cy="3982221"/>
          </a:xfrm>
        </p:spPr>
        <p:txBody>
          <a:bodyPr>
            <a:noAutofit/>
          </a:bodyPr>
          <a:lstStyle>
            <a:lvl1pPr marL="342900" indent="-34290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Blip>
                <a:blip r:embed="rId3"/>
              </a:buBlip>
              <a:defRPr sz="1800"/>
            </a:lvl1pPr>
            <a:lvl2pPr>
              <a:lnSpc>
                <a:spcPts val="2000"/>
              </a:lnSpc>
              <a:spcAft>
                <a:spcPts val="1200"/>
              </a:spcAft>
              <a:defRPr sz="1600"/>
            </a:lvl2pPr>
            <a:lvl3pPr>
              <a:lnSpc>
                <a:spcPts val="2000"/>
              </a:lnSpc>
              <a:spcAft>
                <a:spcPts val="1200"/>
              </a:spcAft>
              <a:defRPr sz="1600"/>
            </a:lvl3pPr>
            <a:lvl4pPr>
              <a:lnSpc>
                <a:spcPts val="2000"/>
              </a:lnSpc>
              <a:spcAft>
                <a:spcPts val="1200"/>
              </a:spcAft>
              <a:defRPr sz="1600"/>
            </a:lvl4pPr>
            <a:lvl5pPr>
              <a:lnSpc>
                <a:spcPts val="2000"/>
              </a:lnSpc>
              <a:spcAft>
                <a:spcPts val="1200"/>
              </a:spcAft>
              <a:defRPr sz="16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607766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A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/>
          <p:cNvSpPr/>
          <p:nvPr userDrawn="1"/>
        </p:nvSpPr>
        <p:spPr>
          <a:xfrm>
            <a:off x="240000" y="171000"/>
            <a:ext cx="11712000" cy="65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n>
                <a:noFill/>
              </a:ln>
            </a:endParaRPr>
          </a:p>
        </p:txBody>
      </p:sp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5375920" y="548680"/>
            <a:ext cx="4988656" cy="1728192"/>
          </a:xfrm>
        </p:spPr>
        <p:txBody>
          <a:bodyPr anchor="b"/>
          <a:lstStyle>
            <a:lvl1pPr algn="l">
              <a:lnSpc>
                <a:spcPts val="4000"/>
              </a:lnSpc>
              <a:defRPr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883F595-F2ED-4708-B021-295E1DC962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Suomen Partiolaiset – Finlands Scouter ry</a:t>
            </a:r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A7F60C05-5812-4519-A9F5-4A4ED3E6A7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191073" y="5378836"/>
            <a:ext cx="760927" cy="1562250"/>
          </a:xfrm>
          <a:prstGeom prst="rect">
            <a:avLst/>
          </a:prstGeom>
        </p:spPr>
      </p:pic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C74BFE84-A3C1-4510-9616-B3892905516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0000" y="171001"/>
            <a:ext cx="4617974" cy="6516000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B7DBA953-649B-4C21-9381-15A35C2313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0595" y="425086"/>
            <a:ext cx="1155386" cy="442800"/>
          </a:xfrm>
          <a:prstGeom prst="rect">
            <a:avLst/>
          </a:prstGeom>
        </p:spPr>
      </p:pic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DCB80C4C-88A4-470C-820E-CBCB985A2F3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75920" y="2339654"/>
            <a:ext cx="5760640" cy="3982221"/>
          </a:xfrm>
        </p:spPr>
        <p:txBody>
          <a:bodyPr>
            <a:noAutofit/>
          </a:bodyPr>
          <a:lstStyle>
            <a:lvl1pPr marL="342900" indent="-34290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Blip>
                <a:blip r:embed="rId4"/>
              </a:buBlip>
              <a:defRPr sz="1800"/>
            </a:lvl1pPr>
            <a:lvl2pPr>
              <a:lnSpc>
                <a:spcPts val="2000"/>
              </a:lnSpc>
              <a:spcAft>
                <a:spcPts val="1200"/>
              </a:spcAft>
              <a:defRPr sz="1600"/>
            </a:lvl2pPr>
            <a:lvl3pPr>
              <a:lnSpc>
                <a:spcPts val="2000"/>
              </a:lnSpc>
              <a:spcAft>
                <a:spcPts val="1200"/>
              </a:spcAft>
              <a:defRPr sz="1600"/>
            </a:lvl3pPr>
            <a:lvl4pPr>
              <a:lnSpc>
                <a:spcPts val="2000"/>
              </a:lnSpc>
              <a:spcAft>
                <a:spcPts val="1200"/>
              </a:spcAft>
              <a:defRPr sz="1600"/>
            </a:lvl4pPr>
            <a:lvl5pPr>
              <a:lnSpc>
                <a:spcPts val="2000"/>
              </a:lnSpc>
              <a:spcAft>
                <a:spcPts val="1200"/>
              </a:spcAft>
              <a:defRPr sz="16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403827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A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/>
          <p:cNvSpPr/>
          <p:nvPr userDrawn="1"/>
        </p:nvSpPr>
        <p:spPr>
          <a:xfrm>
            <a:off x="240000" y="171000"/>
            <a:ext cx="11712000" cy="65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n>
                <a:noFill/>
              </a:ln>
            </a:endParaRPr>
          </a:p>
        </p:txBody>
      </p:sp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5375920" y="548680"/>
            <a:ext cx="4988656" cy="1728192"/>
          </a:xfrm>
        </p:spPr>
        <p:txBody>
          <a:bodyPr anchor="b"/>
          <a:lstStyle>
            <a:lvl1pPr algn="l">
              <a:lnSpc>
                <a:spcPts val="4000"/>
              </a:lnSpc>
              <a:defRPr cap="all" baseline="0"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883F595-F2ED-4708-B021-295E1DC962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Suomen Partiolaiset – Finlands Scouter ry</a:t>
            </a:r>
            <a:endParaRPr lang="fi-FI" dirty="0"/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C74BFE84-A3C1-4510-9616-B3892905516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0000" y="171001"/>
            <a:ext cx="4617974" cy="6516000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B7DBA953-649B-4C21-9381-15A35C2313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0595" y="425086"/>
            <a:ext cx="1155386" cy="442800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2938BCF7-3056-4708-BA2D-02A00D8712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0536" y="5943668"/>
            <a:ext cx="1298324" cy="1060671"/>
          </a:xfrm>
          <a:prstGeom prst="rect">
            <a:avLst/>
          </a:prstGeom>
        </p:spPr>
      </p:pic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F04367AC-B546-4931-8377-D6B3CD98C6D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75920" y="2339654"/>
            <a:ext cx="5400600" cy="3982221"/>
          </a:xfrm>
        </p:spPr>
        <p:txBody>
          <a:bodyPr>
            <a:noAutofit/>
          </a:bodyPr>
          <a:lstStyle>
            <a:lvl1pPr marL="342900" indent="-34290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Blip>
                <a:blip r:embed="rId4"/>
              </a:buBlip>
              <a:defRPr sz="1800"/>
            </a:lvl1pPr>
            <a:lvl2pPr>
              <a:lnSpc>
                <a:spcPts val="2000"/>
              </a:lnSpc>
              <a:spcAft>
                <a:spcPts val="1200"/>
              </a:spcAft>
              <a:defRPr sz="1600"/>
            </a:lvl2pPr>
            <a:lvl3pPr>
              <a:lnSpc>
                <a:spcPts val="2000"/>
              </a:lnSpc>
              <a:spcAft>
                <a:spcPts val="1200"/>
              </a:spcAft>
              <a:defRPr sz="1600"/>
            </a:lvl3pPr>
            <a:lvl4pPr>
              <a:lnSpc>
                <a:spcPts val="2000"/>
              </a:lnSpc>
              <a:spcAft>
                <a:spcPts val="1200"/>
              </a:spcAft>
              <a:defRPr sz="1600"/>
            </a:lvl4pPr>
            <a:lvl5pPr>
              <a:lnSpc>
                <a:spcPts val="2000"/>
              </a:lnSpc>
              <a:spcAft>
                <a:spcPts val="1200"/>
              </a:spcAft>
              <a:defRPr sz="16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736176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A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/>
          <p:cNvSpPr/>
          <p:nvPr userDrawn="1"/>
        </p:nvSpPr>
        <p:spPr>
          <a:xfrm>
            <a:off x="240000" y="171000"/>
            <a:ext cx="11712000" cy="65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n>
                <a:noFill/>
              </a:ln>
            </a:endParaRPr>
          </a:p>
        </p:txBody>
      </p:sp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5375920" y="548680"/>
            <a:ext cx="5472608" cy="1728192"/>
          </a:xfrm>
        </p:spPr>
        <p:txBody>
          <a:bodyPr anchor="b"/>
          <a:lstStyle>
            <a:lvl1pPr algn="l">
              <a:lnSpc>
                <a:spcPts val="4000"/>
              </a:lnSpc>
              <a:defRPr cap="all" baseline="0"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883F595-F2ED-4708-B021-295E1DC962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Suomen Partiolaiset – Finlands Scouter ry</a:t>
            </a:r>
            <a:endParaRPr lang="fi-FI" dirty="0"/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C74BFE84-A3C1-4510-9616-B3892905516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0000" y="171001"/>
            <a:ext cx="4617974" cy="6516000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B7DBA953-649B-4C21-9381-15A35C2313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0595" y="425086"/>
            <a:ext cx="1155386" cy="44280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78230873-E3F5-48FD-B345-3D243A0BBE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0536" y="5877272"/>
            <a:ext cx="1428466" cy="717474"/>
          </a:xfrm>
          <a:prstGeom prst="rect">
            <a:avLst/>
          </a:prstGeom>
        </p:spPr>
      </p:pic>
      <p:sp>
        <p:nvSpPr>
          <p:cNvPr id="16" name="Sisällön paikkamerkki 2">
            <a:extLst>
              <a:ext uri="{FF2B5EF4-FFF2-40B4-BE49-F238E27FC236}">
                <a16:creationId xmlns:a16="http://schemas.microsoft.com/office/drawing/2014/main" id="{8021318E-248D-4DD4-B6DA-4F06BCDA52C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75920" y="2339654"/>
            <a:ext cx="5472608" cy="3982221"/>
          </a:xfrm>
        </p:spPr>
        <p:txBody>
          <a:bodyPr>
            <a:noAutofit/>
          </a:bodyPr>
          <a:lstStyle>
            <a:lvl1pPr marL="342900" indent="-34290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Blip>
                <a:blip r:embed="rId4"/>
              </a:buBlip>
              <a:defRPr sz="1800"/>
            </a:lvl1pPr>
            <a:lvl2pPr>
              <a:lnSpc>
                <a:spcPts val="2000"/>
              </a:lnSpc>
              <a:spcAft>
                <a:spcPts val="1200"/>
              </a:spcAft>
              <a:defRPr sz="1600"/>
            </a:lvl2pPr>
            <a:lvl3pPr>
              <a:lnSpc>
                <a:spcPts val="2000"/>
              </a:lnSpc>
              <a:spcAft>
                <a:spcPts val="1200"/>
              </a:spcAft>
              <a:defRPr sz="1600"/>
            </a:lvl3pPr>
            <a:lvl4pPr>
              <a:lnSpc>
                <a:spcPts val="2000"/>
              </a:lnSpc>
              <a:spcAft>
                <a:spcPts val="1200"/>
              </a:spcAft>
              <a:defRPr sz="1600"/>
            </a:lvl4pPr>
            <a:lvl5pPr>
              <a:lnSpc>
                <a:spcPts val="2000"/>
              </a:lnSpc>
              <a:spcAft>
                <a:spcPts val="1200"/>
              </a:spcAft>
              <a:defRPr sz="16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810028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I + KUVA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/>
          <p:cNvSpPr/>
          <p:nvPr userDrawn="1"/>
        </p:nvSpPr>
        <p:spPr>
          <a:xfrm>
            <a:off x="240000" y="171000"/>
            <a:ext cx="11712000" cy="65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n>
                <a:noFill/>
              </a:ln>
            </a:endParaRPr>
          </a:p>
        </p:txBody>
      </p:sp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5375920" y="548680"/>
            <a:ext cx="5472608" cy="1728192"/>
          </a:xfrm>
        </p:spPr>
        <p:txBody>
          <a:bodyPr anchor="b"/>
          <a:lstStyle>
            <a:lvl1pPr algn="l">
              <a:lnSpc>
                <a:spcPts val="4000"/>
              </a:lnSpc>
              <a:defRPr cap="all" baseline="0"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883F595-F2ED-4708-B021-295E1DC962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Suomen Partiolaiset – Finlands Scouter ry</a:t>
            </a:r>
            <a:endParaRPr lang="fi-FI" dirty="0"/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C74BFE84-A3C1-4510-9616-B3892905516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0000" y="171001"/>
            <a:ext cx="4617974" cy="6516000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B7DBA953-649B-4C21-9381-15A35C2313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0595" y="425086"/>
            <a:ext cx="1155386" cy="442800"/>
          </a:xfrm>
          <a:prstGeom prst="rect">
            <a:avLst/>
          </a:prstGeom>
        </p:spPr>
      </p:pic>
      <p:sp>
        <p:nvSpPr>
          <p:cNvPr id="16" name="Sisällön paikkamerkki 2">
            <a:extLst>
              <a:ext uri="{FF2B5EF4-FFF2-40B4-BE49-F238E27FC236}">
                <a16:creationId xmlns:a16="http://schemas.microsoft.com/office/drawing/2014/main" id="{8021318E-248D-4DD4-B6DA-4F06BCDA52C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75919" y="2339654"/>
            <a:ext cx="6360061" cy="3982221"/>
          </a:xfrm>
        </p:spPr>
        <p:txBody>
          <a:bodyPr>
            <a:noAutofit/>
          </a:bodyPr>
          <a:lstStyle>
            <a:lvl1pPr marL="342900" indent="-34290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Blip>
                <a:blip r:embed="rId3"/>
              </a:buBlip>
              <a:defRPr sz="1800"/>
            </a:lvl1pPr>
            <a:lvl2pPr>
              <a:lnSpc>
                <a:spcPts val="2000"/>
              </a:lnSpc>
              <a:spcAft>
                <a:spcPts val="1200"/>
              </a:spcAft>
              <a:defRPr sz="1600"/>
            </a:lvl2pPr>
            <a:lvl3pPr>
              <a:lnSpc>
                <a:spcPts val="2000"/>
              </a:lnSpc>
              <a:spcAft>
                <a:spcPts val="1200"/>
              </a:spcAft>
              <a:defRPr sz="1600"/>
            </a:lvl3pPr>
            <a:lvl4pPr>
              <a:lnSpc>
                <a:spcPts val="2000"/>
              </a:lnSpc>
              <a:spcAft>
                <a:spcPts val="1200"/>
              </a:spcAft>
              <a:defRPr sz="1600"/>
            </a:lvl4pPr>
            <a:lvl5pPr>
              <a:lnSpc>
                <a:spcPts val="2000"/>
              </a:lnSpc>
              <a:spcAft>
                <a:spcPts val="1200"/>
              </a:spcAft>
              <a:defRPr sz="16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4094655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F76CB7A-FD2B-42BE-B03F-46180AAADB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dirty="0"/>
              <a:t>Suomen Partiolaiset – </a:t>
            </a:r>
            <a:r>
              <a:rPr lang="fi-FI" dirty="0" err="1"/>
              <a:t>Finlands</a:t>
            </a:r>
            <a:r>
              <a:rPr lang="fi-FI" dirty="0"/>
              <a:t> </a:t>
            </a:r>
            <a:r>
              <a:rPr lang="fi-FI" dirty="0" err="1"/>
              <a:t>Scouter</a:t>
            </a:r>
            <a:r>
              <a:rPr lang="fi-FI" dirty="0"/>
              <a:t> ry</a:t>
            </a:r>
          </a:p>
        </p:txBody>
      </p:sp>
    </p:spTree>
    <p:extLst>
      <p:ext uri="{BB962C8B-B14F-4D97-AF65-F5344CB8AC3E}">
        <p14:creationId xmlns:p14="http://schemas.microsoft.com/office/powerpoint/2010/main" val="2169476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78" r:id="rId2"/>
    <p:sldLayoutId id="2147483692" r:id="rId3"/>
    <p:sldLayoutId id="2147483686" r:id="rId4"/>
    <p:sldLayoutId id="2147483695" r:id="rId5"/>
    <p:sldLayoutId id="2147483693" r:id="rId6"/>
    <p:sldLayoutId id="2147483687" r:id="rId7"/>
    <p:sldLayoutId id="2147483688" r:id="rId8"/>
    <p:sldLayoutId id="2147483694" r:id="rId9"/>
    <p:sldLayoutId id="214748367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Tondu Beta" panose="02000000000000000000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ts val="2000"/>
        </a:lnSpc>
        <a:spcBef>
          <a:spcPts val="0"/>
        </a:spcBef>
        <a:spcAft>
          <a:spcPts val="1000"/>
        </a:spcAft>
        <a:buFontTx/>
        <a:buBlip>
          <a:blip r:embed="rId13"/>
        </a:buBlip>
        <a:defRPr sz="1800" kern="1200">
          <a:solidFill>
            <a:schemeClr val="tx1"/>
          </a:solidFill>
          <a:latin typeface="PT Sans" panose="020B0503020203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lnSpc>
          <a:spcPts val="2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PT Sans" panose="020B05030202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2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T Sans" panose="020B05030202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2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PT Sans" panose="020B05030202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2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PT Sans" panose="020B05030202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kaanpartioon.fi/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hp.partio.fi/lippukunnalle/viestinta-ja-markkinointi/piirin-viestinta/" TargetMode="External"/><Relationship Id="rId3" Type="http://schemas.openxmlformats.org/officeDocument/2006/relationships/hyperlink" Target="https://hp.partio.fi/lippukunnalle/lippukuntatuki/piirin-tuki/uuden-lippukunnan-perustaminen/" TargetMode="External"/><Relationship Id="rId7" Type="http://schemas.openxmlformats.org/officeDocument/2006/relationships/hyperlink" Target="https://hp.partio.fi/lippukunnalle/lippukuntatuki/piirin-tuki/aloitusinfo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hp.partio.fi/hameen-partiopiiri/tietoa-meista/organisaatio/" TargetMode="External"/><Relationship Id="rId11" Type="http://schemas.openxmlformats.org/officeDocument/2006/relationships/hyperlink" Target="https://hp.partio.fi/hameen-partiopiiri/tietoa-meista/henkilokunta/?search&amp;s_organization%5B0%5D=hameen-partiopiiri" TargetMode="External"/><Relationship Id="rId5" Type="http://schemas.openxmlformats.org/officeDocument/2006/relationships/hyperlink" Target="https://hp.partio.fi/lippukunnalle/viestinta-ja-markkinointi/ohjeita-ja-materiaaleja-viestintaan/" TargetMode="External"/><Relationship Id="rId10" Type="http://schemas.openxmlformats.org/officeDocument/2006/relationships/hyperlink" Target="https://hp.partio.fi/hameen-partiopiiri/kokoustilat-ja-leirialueet/" TargetMode="External"/><Relationship Id="rId4" Type="http://schemas.openxmlformats.org/officeDocument/2006/relationships/hyperlink" Target="https://hp.partio.fi/hameen-partiopiiri/tietoa-meista/henkilokunta/" TargetMode="External"/><Relationship Id="rId9" Type="http://schemas.openxmlformats.org/officeDocument/2006/relationships/hyperlink" Target="https://hp.partio.fi/lippukunnalle/ohjelma-ja-koulutus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hp.partio.fi/pestihaku/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n paikkamerkki 9" descr="Kuva, joka sisältää kohteen ulko, vesi, taivas, ruoho&#10;&#10;Kuvaus luotu automaattisesti">
            <a:extLst>
              <a:ext uri="{FF2B5EF4-FFF2-40B4-BE49-F238E27FC236}">
                <a16:creationId xmlns:a16="http://schemas.microsoft.com/office/drawing/2014/main" id="{9252C7E1-98B3-4D34-9FCE-FFEFB9D68F7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2B24166-67C5-4862-9499-FFB49757B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Hämeen partiopiiri ry</a:t>
            </a:r>
          </a:p>
        </p:txBody>
      </p:sp>
      <p:sp>
        <p:nvSpPr>
          <p:cNvPr id="23" name="Tekstiruutu 22">
            <a:extLst>
              <a:ext uri="{FF2B5EF4-FFF2-40B4-BE49-F238E27FC236}">
                <a16:creationId xmlns:a16="http://schemas.microsoft.com/office/drawing/2014/main" id="{A7E6BC39-6AF2-47C6-8A37-FD8D74C821FC}"/>
              </a:ext>
            </a:extLst>
          </p:cNvPr>
          <p:cNvSpPr txBox="1"/>
          <p:nvPr/>
        </p:nvSpPr>
        <p:spPr>
          <a:xfrm rot="16200000">
            <a:off x="-877618" y="5182079"/>
            <a:ext cx="2039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100" dirty="0"/>
              <a:t>Kuva: Anniina Perätalo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7BEEBF7F-761A-D960-0BAE-6652ED7A075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0704" y="3501008"/>
            <a:ext cx="3032303" cy="294794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874A5130-D748-2FD2-B336-E3DD3D8A9C7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233" y="409052"/>
            <a:ext cx="1618427" cy="67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293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F53B35CC-F76F-42FE-9624-A6C062B45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548680"/>
            <a:ext cx="6408712" cy="1728192"/>
          </a:xfrm>
        </p:spPr>
        <p:txBody>
          <a:bodyPr>
            <a:normAutofit/>
          </a:bodyPr>
          <a:lstStyle/>
          <a:p>
            <a:r>
              <a:rPr lang="fi-FI" dirty="0"/>
              <a:t>Sastamalasta Heinolaan, Multialta Myrskylään</a:t>
            </a:r>
          </a:p>
        </p:txBody>
      </p:sp>
      <p:sp>
        <p:nvSpPr>
          <p:cNvPr id="10" name="Sisällön paikkamerkki 9">
            <a:extLst>
              <a:ext uri="{FF2B5EF4-FFF2-40B4-BE49-F238E27FC236}">
                <a16:creationId xmlns:a16="http://schemas.microsoft.com/office/drawing/2014/main" id="{88E0796D-3FF0-4576-B6DE-55DE18FAB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2590018"/>
            <a:ext cx="5472608" cy="3982221"/>
          </a:xfrm>
        </p:spPr>
        <p:txBody>
          <a:bodyPr/>
          <a:lstStyle/>
          <a:p>
            <a:r>
              <a:rPr lang="fi-FI" dirty="0"/>
              <a:t>125 lippukuntaa</a:t>
            </a:r>
          </a:p>
          <a:p>
            <a:r>
              <a:rPr lang="fi-FI" dirty="0"/>
              <a:t>Kolmanneksi suurin partiopiiri, noin 10 000 jäsentä</a:t>
            </a:r>
          </a:p>
          <a:p>
            <a:r>
              <a:rPr lang="fi-FI" dirty="0"/>
              <a:t>130 luottamushenkilöä</a:t>
            </a:r>
          </a:p>
          <a:p>
            <a:r>
              <a:rPr lang="fi-FI" dirty="0"/>
              <a:t>Piiritoimistot </a:t>
            </a:r>
            <a:br>
              <a:rPr lang="fi-FI" dirty="0"/>
            </a:br>
            <a:r>
              <a:rPr lang="fi-FI" dirty="0"/>
              <a:t>Tampereella ja </a:t>
            </a:r>
            <a:br>
              <a:rPr lang="fi-FI" dirty="0"/>
            </a:br>
            <a:r>
              <a:rPr lang="fi-FI" dirty="0"/>
              <a:t>Lahdessa</a:t>
            </a:r>
          </a:p>
          <a:p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A397ACC-D31E-DE37-E7E5-269A79D53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25" y="760331"/>
            <a:ext cx="4880754" cy="5332966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2DB9C2A5-88DD-A03A-4508-E02D64CDA14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36866">
            <a:off x="3531207" y="3782870"/>
            <a:ext cx="1417705" cy="159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599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9E6D57EB-6731-CC33-E554-83F2FEB02F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438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CE6B432-4E9E-4793-8038-F6A0544FD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Aluetyö</a:t>
            </a:r>
          </a:p>
        </p:txBody>
      </p:sp>
      <p:pic>
        <p:nvPicPr>
          <p:cNvPr id="8" name="Kuvan paikkamerkki 7">
            <a:extLst>
              <a:ext uri="{FF2B5EF4-FFF2-40B4-BE49-F238E27FC236}">
                <a16:creationId xmlns:a16="http://schemas.microsoft.com/office/drawing/2014/main" id="{2BD1E426-1AA8-44B9-A51F-1D88C8F0A5F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647F590D-EEA0-42BD-8460-B852566226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Tuetaan lippukuntia omassa toimintaympäristössä</a:t>
            </a:r>
          </a:p>
          <a:p>
            <a:r>
              <a:rPr lang="fi-FI" dirty="0"/>
              <a:t>Järjestökoordinaattorit, valmentajat ja aluetapaamiset lippukunnanjohtajien, pesti- ja ohjelmajohtajien tukena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555B67F0-E7B3-412E-A82D-DBC7F91C4B11}"/>
              </a:ext>
            </a:extLst>
          </p:cNvPr>
          <p:cNvSpPr txBox="1"/>
          <p:nvPr/>
        </p:nvSpPr>
        <p:spPr>
          <a:xfrm rot="16200000">
            <a:off x="3968991" y="5470111"/>
            <a:ext cx="2039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/>
              <a:t>Kuva: Susanna Mikander</a:t>
            </a:r>
          </a:p>
        </p:txBody>
      </p:sp>
    </p:spTree>
    <p:extLst>
      <p:ext uri="{BB962C8B-B14F-4D97-AF65-F5344CB8AC3E}">
        <p14:creationId xmlns:p14="http://schemas.microsoft.com/office/powerpoint/2010/main" val="726560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0189D1-520D-4391-A1F5-2B56F0CA9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Vapaaehtoistuki ja kasvatus</a:t>
            </a:r>
          </a:p>
        </p:txBody>
      </p:sp>
      <p:pic>
        <p:nvPicPr>
          <p:cNvPr id="7" name="Kuvan paikkamerkki 6">
            <a:extLst>
              <a:ext uri="{FF2B5EF4-FFF2-40B4-BE49-F238E27FC236}">
                <a16:creationId xmlns:a16="http://schemas.microsoft.com/office/drawing/2014/main" id="{81F4727C-45B8-4103-8983-1A7CF01725C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000" y="171001"/>
            <a:ext cx="4617974" cy="6516000"/>
          </a:xfr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E5E893B-3EC3-4F97-A756-6BDC1ED23C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Piiri järjestää koulutuksia ja tapahtumia vuosittain</a:t>
            </a:r>
          </a:p>
          <a:p>
            <a:pPr lvl="1"/>
            <a:r>
              <a:rPr lang="fi-FI" dirty="0"/>
              <a:t>Esim. sudenpentutapahtuma, seikkailijakisa, partioparaati</a:t>
            </a:r>
          </a:p>
          <a:p>
            <a:r>
              <a:rPr lang="fi-FI" dirty="0"/>
              <a:t>Tukevat lippukunnissa tapahtuvaa partiokasvatusta</a:t>
            </a:r>
          </a:p>
          <a:p>
            <a:r>
              <a:rPr lang="fi-FI" dirty="0"/>
              <a:t>Kasvatusryhmä jaostoineen koordinoi tapahtumia, pt-kilpailuja ja taitokoulutuksia</a:t>
            </a:r>
          </a:p>
          <a:p>
            <a:r>
              <a:rPr lang="fi-FI" dirty="0"/>
              <a:t>Koulutusryhmä järjestää johtajakoulutuksia ja </a:t>
            </a:r>
            <a:r>
              <a:rPr lang="fi-FI" dirty="0" err="1"/>
              <a:t>Ko</a:t>
            </a:r>
            <a:r>
              <a:rPr lang="fi-FI" dirty="0"/>
              <a:t>-</a:t>
            </a:r>
            <a:r>
              <a:rPr lang="fi-FI" dirty="0" err="1"/>
              <a:t>Gi</a:t>
            </a:r>
            <a:r>
              <a:rPr lang="fi-FI" dirty="0"/>
              <a:t>-ohjausta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EB6CB49A-AD6C-4676-B506-E27533FA968A}"/>
              </a:ext>
            </a:extLst>
          </p:cNvPr>
          <p:cNvSpPr txBox="1"/>
          <p:nvPr/>
        </p:nvSpPr>
        <p:spPr>
          <a:xfrm rot="16200000">
            <a:off x="3968991" y="5470111"/>
            <a:ext cx="2039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/>
              <a:t>Kuva: Eeva Helle</a:t>
            </a:r>
          </a:p>
        </p:txBody>
      </p:sp>
    </p:spTree>
    <p:extLst>
      <p:ext uri="{BB962C8B-B14F-4D97-AF65-F5344CB8AC3E}">
        <p14:creationId xmlns:p14="http://schemas.microsoft.com/office/powerpoint/2010/main" val="2221652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72530C41-FA5B-41AD-A9E4-75236C301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Viestintä ja markkinointi</a:t>
            </a:r>
          </a:p>
        </p:txBody>
      </p:sp>
      <p:pic>
        <p:nvPicPr>
          <p:cNvPr id="8" name="Kuvan paikkamerkki 7" descr="Kuva, joka sisältää kohteen taivas, ulko, ruoho&#10;&#10;Kuvaus luotu automaattisesti">
            <a:extLst>
              <a:ext uri="{FF2B5EF4-FFF2-40B4-BE49-F238E27FC236}">
                <a16:creationId xmlns:a16="http://schemas.microsoft.com/office/drawing/2014/main" id="{E6D8148E-EFFF-4429-A907-E4E8DA807FA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000" y="171001"/>
            <a:ext cx="4617974" cy="6516000"/>
          </a:xfrm>
        </p:spPr>
      </p:pic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7E6F9ACE-833F-4E57-998F-CD5857D493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hlinkClick r:id="rId3"/>
              </a:rPr>
              <a:t>hp.partio.fi </a:t>
            </a:r>
          </a:p>
          <a:p>
            <a:r>
              <a:rPr lang="fi-FI" dirty="0"/>
              <a:t>Täplä-piirilehti </a:t>
            </a:r>
          </a:p>
          <a:p>
            <a:r>
              <a:rPr lang="fi-FI" dirty="0"/>
              <a:t>Uutiskirjeet</a:t>
            </a:r>
          </a:p>
          <a:p>
            <a:r>
              <a:rPr lang="fi-FI" dirty="0"/>
              <a:t>Markkinointimateriaalit ja -tapahtumat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576232D0-BF18-4C70-A9CE-D2EE445782A1}"/>
              </a:ext>
            </a:extLst>
          </p:cNvPr>
          <p:cNvSpPr txBox="1"/>
          <p:nvPr/>
        </p:nvSpPr>
        <p:spPr>
          <a:xfrm rot="16200000">
            <a:off x="3968991" y="5470111"/>
            <a:ext cx="2039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/>
              <a:t>Kuva: Eeva Helle</a:t>
            </a:r>
          </a:p>
        </p:txBody>
      </p:sp>
    </p:spTree>
    <p:extLst>
      <p:ext uri="{BB962C8B-B14F-4D97-AF65-F5344CB8AC3E}">
        <p14:creationId xmlns:p14="http://schemas.microsoft.com/office/powerpoint/2010/main" val="3023189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F53B35CC-F76F-42FE-9624-A6C062B45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548680"/>
            <a:ext cx="11305256" cy="936104"/>
          </a:xfrm>
        </p:spPr>
        <p:txBody>
          <a:bodyPr>
            <a:normAutofit/>
          </a:bodyPr>
          <a:lstStyle/>
          <a:p>
            <a:r>
              <a:rPr lang="fi-FI" dirty="0"/>
              <a:t>Piirin tuki lippukunnille</a:t>
            </a:r>
          </a:p>
        </p:txBody>
      </p:sp>
      <p:sp>
        <p:nvSpPr>
          <p:cNvPr id="10" name="Sisällön paikkamerkki 9">
            <a:extLst>
              <a:ext uri="{FF2B5EF4-FFF2-40B4-BE49-F238E27FC236}">
                <a16:creationId xmlns:a16="http://schemas.microsoft.com/office/drawing/2014/main" id="{88E0796D-3FF0-4576-B6DE-55DE18FAB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1556792"/>
            <a:ext cx="11521280" cy="5015447"/>
          </a:xfrm>
        </p:spPr>
        <p:txBody>
          <a:bodyPr/>
          <a:lstStyle/>
          <a:p>
            <a:pPr marL="0" indent="0" algn="l">
              <a:buNone/>
            </a:pPr>
            <a:r>
              <a:rPr lang="fi-FI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Esimerkiksi tällaisiin asioihin lippukunnat voivat saada piiriltä tukea: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apua ristiriitatilanteissa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ongelmat kolojen / tilojen kanssa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uusien toimijoiden auttaminen / tukeminen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b="1" i="0" u="none" strike="noStrike" dirty="0">
                <a:solidFill>
                  <a:srgbClr val="0074C7"/>
                </a:solidFill>
                <a:effectLst/>
                <a:latin typeface="Source Sans Pro" panose="020B0503030403020204" pitchFamily="34" charset="0"/>
                <a:hlinkClick r:id="rId3"/>
              </a:rPr>
              <a:t>uuden </a:t>
            </a:r>
            <a:r>
              <a:rPr lang="fi-FI" b="1" i="0" u="none" strike="noStrike" dirty="0" err="1">
                <a:solidFill>
                  <a:srgbClr val="0074C7"/>
                </a:solidFill>
                <a:effectLst/>
                <a:latin typeface="Source Sans Pro" panose="020B0503030403020204" pitchFamily="34" charset="0"/>
                <a:hlinkClick r:id="rId3"/>
              </a:rPr>
              <a:t>llippukunnan</a:t>
            </a:r>
            <a:r>
              <a:rPr lang="fi-FI" b="1" i="0" u="none" strike="noStrike" dirty="0">
                <a:solidFill>
                  <a:srgbClr val="0074C7"/>
                </a:solidFill>
                <a:effectLst/>
                <a:latin typeface="Source Sans Pro" panose="020B0503030403020204" pitchFamily="34" charset="0"/>
                <a:hlinkClick r:id="rId3"/>
              </a:rPr>
              <a:t> perustaminen</a:t>
            </a:r>
            <a:r>
              <a:rPr lang="fi-FI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, vanhan henkiin herättäminen tai apu lippukunnan hiipuessa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piirin tuottamat palvelut (</a:t>
            </a:r>
            <a:r>
              <a:rPr lang="fi-FI" b="1" i="0" u="none" strike="noStrike" dirty="0">
                <a:solidFill>
                  <a:srgbClr val="0074C7"/>
                </a:solidFill>
                <a:effectLst/>
                <a:latin typeface="Source Sans Pro" panose="020B0503030403020204" pitchFamily="34" charset="0"/>
                <a:hlinkClick r:id="rId4"/>
              </a:rPr>
              <a:t>työntekijät</a:t>
            </a:r>
            <a:r>
              <a:rPr lang="fi-FI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, </a:t>
            </a:r>
            <a:r>
              <a:rPr lang="fi-FI" b="1" i="0" u="none" strike="noStrike" dirty="0">
                <a:solidFill>
                  <a:srgbClr val="0074C7"/>
                </a:solidFill>
                <a:effectLst/>
                <a:latin typeface="Source Sans Pro" panose="020B0503030403020204" pitchFamily="34" charset="0"/>
                <a:hlinkClick r:id="rId5"/>
              </a:rPr>
              <a:t>materiaalit</a:t>
            </a:r>
            <a:r>
              <a:rPr lang="fi-FI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, </a:t>
            </a:r>
            <a:r>
              <a:rPr lang="fi-FI" b="1" i="0" u="none" strike="noStrike" dirty="0">
                <a:solidFill>
                  <a:srgbClr val="0074C7"/>
                </a:solidFill>
                <a:effectLst/>
                <a:latin typeface="Source Sans Pro" panose="020B0503030403020204" pitchFamily="34" charset="0"/>
                <a:hlinkClick r:id="rId6"/>
              </a:rPr>
              <a:t>valmentajat</a:t>
            </a:r>
            <a:r>
              <a:rPr lang="fi-FI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, </a:t>
            </a:r>
            <a:r>
              <a:rPr lang="fi-FI" b="1" i="0" u="none" strike="noStrike" dirty="0">
                <a:solidFill>
                  <a:srgbClr val="0074C7"/>
                </a:solidFill>
                <a:effectLst/>
                <a:latin typeface="Source Sans Pro" panose="020B0503030403020204" pitchFamily="34" charset="0"/>
                <a:hlinkClick r:id="rId7"/>
              </a:rPr>
              <a:t>aloitusinfo</a:t>
            </a:r>
            <a:r>
              <a:rPr lang="fi-FI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, </a:t>
            </a:r>
            <a:r>
              <a:rPr lang="fi-FI" b="1" i="0" u="none" strike="noStrike" dirty="0">
                <a:solidFill>
                  <a:srgbClr val="0074C7"/>
                </a:solidFill>
                <a:effectLst/>
                <a:latin typeface="Source Sans Pro" panose="020B0503030403020204" pitchFamily="34" charset="0"/>
                <a:hlinkClick r:id="rId8"/>
              </a:rPr>
              <a:t>viestintä</a:t>
            </a:r>
            <a:r>
              <a:rPr lang="fi-FI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…)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vertaistukea ja matalan kynnyksen apua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positiivisen ilmapiirin ylläpito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henkinen apu johtokolmikolle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b="1" i="0" u="none" strike="noStrike" dirty="0">
                <a:solidFill>
                  <a:srgbClr val="0074C7"/>
                </a:solidFill>
                <a:effectLst/>
                <a:latin typeface="Source Sans Pro" panose="020B0503030403020204" pitchFamily="34" charset="0"/>
                <a:hlinkClick r:id="rId9"/>
              </a:rPr>
              <a:t>koulutukset ja kurssit</a:t>
            </a:r>
            <a:endParaRPr lang="fi-FI" b="0" i="0" dirty="0">
              <a:solidFill>
                <a:srgbClr val="000000"/>
              </a:solidFill>
              <a:effectLst/>
              <a:latin typeface="Source Sans Pro" panose="020B0503030403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fi-FI" b="1" i="0" u="none" strike="noStrike" dirty="0">
                <a:solidFill>
                  <a:srgbClr val="0074C7"/>
                </a:solidFill>
                <a:effectLst/>
                <a:latin typeface="Source Sans Pro" panose="020B0503030403020204" pitchFamily="34" charset="0"/>
                <a:hlinkClick r:id="rId10"/>
              </a:rPr>
              <a:t>koulutustilat ja leirialueet</a:t>
            </a:r>
            <a:endParaRPr lang="fi-FI" b="0" i="0" dirty="0">
              <a:solidFill>
                <a:srgbClr val="000000"/>
              </a:solidFill>
              <a:effectLst/>
              <a:latin typeface="Source Sans Pro" panose="020B0503030403020204" pitchFamily="34" charset="0"/>
            </a:endParaRPr>
          </a:p>
          <a:p>
            <a:pPr marL="0" indent="0">
              <a:buNone/>
            </a:pPr>
            <a:r>
              <a:rPr lang="fi-FI" dirty="0"/>
              <a:t>Ota yhteyttä: </a:t>
            </a:r>
            <a:r>
              <a:rPr lang="fi-FI" dirty="0">
                <a:hlinkClick r:id="rId11"/>
              </a:rPr>
              <a:t>https://hp.partio.fi/hameen-partiopiiri/tietoa-meista/henkilokunta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7218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E678CB-FF0B-481D-B095-E47C5216B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Mukaan piiritoimintaan?</a:t>
            </a:r>
          </a:p>
        </p:txBody>
      </p:sp>
      <p:pic>
        <p:nvPicPr>
          <p:cNvPr id="12" name="Kuvan paikkamerkki 11">
            <a:extLst>
              <a:ext uri="{FF2B5EF4-FFF2-40B4-BE49-F238E27FC236}">
                <a16:creationId xmlns:a16="http://schemas.microsoft.com/office/drawing/2014/main" id="{C86398F3-5E7B-489E-8025-57A6A26EB9F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16"/>
          <a:stretch/>
        </p:blipFill>
        <p:spPr>
          <a:xfrm>
            <a:off x="240000" y="171001"/>
            <a:ext cx="4559856" cy="6602842"/>
          </a:xfr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B3C090C-BF70-4849-AC99-43F396616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Tule tekijäksi, luottikseksi, projektiin, ryhmään..</a:t>
            </a:r>
          </a:p>
          <a:p>
            <a:r>
              <a:rPr lang="fi-FI" dirty="0"/>
              <a:t>Lyhyitä ja pidempiä pestejä</a:t>
            </a:r>
          </a:p>
          <a:p>
            <a:r>
              <a:rPr lang="fi-FI" dirty="0"/>
              <a:t>Avoimet pestit </a:t>
            </a:r>
            <a:r>
              <a:rPr lang="fi-FI" dirty="0">
                <a:hlinkClick r:id="rId3"/>
              </a:rPr>
              <a:t>hp.partio.fi/pestihaku</a:t>
            </a:r>
            <a:endParaRPr lang="fi-FI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C104553A-7AD6-42B5-9A14-4A4D6A4CE0D1}"/>
              </a:ext>
            </a:extLst>
          </p:cNvPr>
          <p:cNvSpPr txBox="1"/>
          <p:nvPr/>
        </p:nvSpPr>
        <p:spPr>
          <a:xfrm rot="16200000">
            <a:off x="3968991" y="5470111"/>
            <a:ext cx="2039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/>
              <a:t>Kuva: Patricia Puhakka</a:t>
            </a:r>
          </a:p>
        </p:txBody>
      </p:sp>
    </p:spTree>
    <p:extLst>
      <p:ext uri="{BB962C8B-B14F-4D97-AF65-F5344CB8AC3E}">
        <p14:creationId xmlns:p14="http://schemas.microsoft.com/office/powerpoint/2010/main" val="818707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Kuvan paikkamerkki 21" descr="Kuva, joka sisältää kohteen puu, ruoho, ulko, ulkokäyttöön tarkoitettu esine&#10;&#10;Kuvaus luotu automaattisesti">
            <a:extLst>
              <a:ext uri="{FF2B5EF4-FFF2-40B4-BE49-F238E27FC236}">
                <a16:creationId xmlns:a16="http://schemas.microsoft.com/office/drawing/2014/main" id="{F42D44F0-5BD3-46E4-A925-AA420A26651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000" y="188640"/>
            <a:ext cx="11712000" cy="6480720"/>
          </a:xfr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7D34D089-C672-4ABE-A66A-B3FA8AF21A5E}"/>
              </a:ext>
            </a:extLst>
          </p:cNvPr>
          <p:cNvSpPr txBox="1"/>
          <p:nvPr/>
        </p:nvSpPr>
        <p:spPr>
          <a:xfrm rot="16200000">
            <a:off x="-888983" y="5614127"/>
            <a:ext cx="2039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/>
              <a:t>Kuva: Otto Virtanen</a:t>
            </a:r>
          </a:p>
        </p:txBody>
      </p:sp>
      <p:sp>
        <p:nvSpPr>
          <p:cNvPr id="8" name="Alaotsikko 4">
            <a:extLst>
              <a:ext uri="{FF2B5EF4-FFF2-40B4-BE49-F238E27FC236}">
                <a16:creationId xmlns:a16="http://schemas.microsoft.com/office/drawing/2014/main" id="{C974BDC6-A782-4303-84E6-CD45DA8ADA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877272"/>
            <a:ext cx="12192000" cy="432048"/>
          </a:xfrm>
        </p:spPr>
        <p:txBody>
          <a:bodyPr>
            <a:normAutofit fontScale="25000" lnSpcReduction="20000"/>
          </a:bodyPr>
          <a:lstStyle/>
          <a:p>
            <a:r>
              <a:rPr lang="fi-FI" sz="8800" dirty="0">
                <a:solidFill>
                  <a:schemeClr val="bg1"/>
                </a:solidFill>
              </a:rPr>
              <a:t>HP.PARTIO.FI</a:t>
            </a:r>
          </a:p>
          <a:p>
            <a:endParaRPr lang="fi-FI" dirty="0"/>
          </a:p>
        </p:txBody>
      </p:sp>
      <p:pic>
        <p:nvPicPr>
          <p:cNvPr id="23" name="Kuva 22">
            <a:extLst>
              <a:ext uri="{FF2B5EF4-FFF2-40B4-BE49-F238E27FC236}">
                <a16:creationId xmlns:a16="http://schemas.microsoft.com/office/drawing/2014/main" id="{1E259EBA-A45F-4BA4-944D-6C243CEF6E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5880" y="4898574"/>
            <a:ext cx="1987421" cy="76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6922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PARTIO 2016 2">
      <a:dk1>
        <a:sysClr val="windowText" lastClr="000000"/>
      </a:dk1>
      <a:lt1>
        <a:sysClr val="window" lastClr="FFFFFF"/>
      </a:lt1>
      <a:dk2>
        <a:srgbClr val="253764"/>
      </a:dk2>
      <a:lt2>
        <a:srgbClr val="F04150"/>
      </a:lt2>
      <a:accent1>
        <a:srgbClr val="28AAE1"/>
      </a:accent1>
      <a:accent2>
        <a:srgbClr val="F04150"/>
      </a:accent2>
      <a:accent3>
        <a:srgbClr val="14A54B"/>
      </a:accent3>
      <a:accent4>
        <a:srgbClr val="F0A01E"/>
      </a:accent4>
      <a:accent5>
        <a:srgbClr val="F0E105"/>
      </a:accent5>
      <a:accent6>
        <a:srgbClr val="F04150"/>
      </a:accent6>
      <a:hlink>
        <a:srgbClr val="253764"/>
      </a:hlink>
      <a:folHlink>
        <a:srgbClr val="5B79C2"/>
      </a:folHlink>
    </a:clrScheme>
    <a:fontScheme name="PARTIO TYYLIT">
      <a:majorFont>
        <a:latin typeface="Tondu Beta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b97daf5-076c-48e7-bf7c-73f375ad56b8" xsi:nil="true"/>
    <lcf76f155ced4ddcb4097134ff3c332f xmlns="7a027706-327b-453a-8a14-3b8e766f382c">
      <Terms xmlns="http://schemas.microsoft.com/office/infopath/2007/PartnerControls"/>
    </lcf76f155ced4ddcb4097134ff3c332f>
    <Tapahtumatyyppi xmlns="7a027706-327b-453a-8a14-3b8e766f382c" xsi:nil="true"/>
    <Ik_x00e4_kausi xmlns="7a027706-327b-453a-8a14-3b8e766f382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197B1C81337004894187B7C40A7B626" ma:contentTypeVersion="17" ma:contentTypeDescription="Luo uusi asiakirja." ma:contentTypeScope="" ma:versionID="23c551909d0664fda4f64a45db589ad8">
  <xsd:schema xmlns:xsd="http://www.w3.org/2001/XMLSchema" xmlns:xs="http://www.w3.org/2001/XMLSchema" xmlns:p="http://schemas.microsoft.com/office/2006/metadata/properties" xmlns:ns2="7a027706-327b-453a-8a14-3b8e766f382c" xmlns:ns3="3b97daf5-076c-48e7-bf7c-73f375ad56b8" targetNamespace="http://schemas.microsoft.com/office/2006/metadata/properties" ma:root="true" ma:fieldsID="ab95fc426ac312e3371eb8637f7e83fb" ns2:_="" ns3:_="">
    <xsd:import namespace="7a027706-327b-453a-8a14-3b8e766f382c"/>
    <xsd:import namespace="3b97daf5-076c-48e7-bf7c-73f375ad56b8"/>
    <xsd:element name="properties">
      <xsd:complexType>
        <xsd:sequence>
          <xsd:element name="documentManagement">
            <xsd:complexType>
              <xsd:all>
                <xsd:element ref="ns2:Ik_x00e4_kausi" minOccurs="0"/>
                <xsd:element ref="ns2:MediaServiceMetadata" minOccurs="0"/>
                <xsd:element ref="ns2:MediaServiceFastMetadata" minOccurs="0"/>
                <xsd:element ref="ns2:Tapahtumatyyppi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027706-327b-453a-8a14-3b8e766f382c" elementFormDefault="qualified">
    <xsd:import namespace="http://schemas.microsoft.com/office/2006/documentManagement/types"/>
    <xsd:import namespace="http://schemas.microsoft.com/office/infopath/2007/PartnerControls"/>
    <xsd:element name="Ik_x00e4_kausi" ma:index="8" nillable="true" ma:displayName="Ikäkausi" ma:internalName="Ik_x00e4_kausi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Sudenpentu"/>
                    <xsd:enumeration value="Seikkailija"/>
                    <xsd:enumeration value="Tarpoja"/>
                    <xsd:enumeration value="Samoaja"/>
                    <xsd:enumeration value="Vaeltaja"/>
                    <xsd:enumeration value="Aikuinen"/>
                    <xsd:enumeration value="Kaikki"/>
                  </xsd:restriction>
                </xsd:simpleType>
              </xsd:element>
            </xsd:sequence>
          </xsd:extension>
        </xsd:complexContent>
      </xsd:complexType>
    </xsd:element>
    <xsd:element name="MediaServiceMetadata" ma:index="9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Tapahtumatyyppi" ma:index="11" nillable="true" ma:displayName="Tapahtumatyyppi" ma:internalName="Tapahtumatyyppi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Johtajakoulutus"/>
                    <xsd:enumeration value="Taitokoulutus"/>
                    <xsd:enumeration value="Vihjarit"/>
                    <xsd:enumeration value="Ikäkausitapahtumat"/>
                  </xsd:restriction>
                </xsd:simpleType>
              </xsd:element>
            </xsd:sequence>
          </xsd:extension>
        </xsd:complexContent>
      </xsd:complex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9" nillable="true" ma:taxonomy="true" ma:internalName="lcf76f155ced4ddcb4097134ff3c332f" ma:taxonomyFieldName="MediaServiceImageTags" ma:displayName="Kuvien tunnisteet" ma:readOnly="false" ma:fieldId="{5cf76f15-5ced-4ddc-b409-7134ff3c332f}" ma:taxonomyMulti="true" ma:sspId="cc2d492e-c52e-42f5-8829-efee6e6938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97daf5-076c-48e7-bf7c-73f375ad56b8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e4dfd7d6-4ace-44b4-83d5-ca5c9292ba03}" ma:internalName="TaxCatchAll" ma:showField="CatchAllData" ma:web="3b97daf5-076c-48e7-bf7c-73f375ad56b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6FAE9F-5C2B-42F2-8293-267EBBEACF2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BA1F0FF-402E-48EA-8CB1-F2AFAD27BFCE}">
  <ds:schemaRefs>
    <ds:schemaRef ds:uri="7a027706-327b-453a-8a14-3b8e766f382c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www.w3.org/XML/1998/namespace"/>
    <ds:schemaRef ds:uri="http://purl.org/dc/dcmitype/"/>
    <ds:schemaRef ds:uri="http://purl.org/dc/elements/1.1/"/>
    <ds:schemaRef ds:uri="http://schemas.microsoft.com/office/infopath/2007/PartnerControls"/>
    <ds:schemaRef ds:uri="3b97daf5-076c-48e7-bf7c-73f375ad56b8"/>
  </ds:schemaRefs>
</ds:datastoreItem>
</file>

<file path=customXml/itemProps3.xml><?xml version="1.0" encoding="utf-8"?>
<ds:datastoreItem xmlns:ds="http://schemas.openxmlformats.org/officeDocument/2006/customXml" ds:itemID="{0882193A-50B6-468D-B621-1B6B18C876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027706-327b-453a-8a14-3b8e766f382c"/>
    <ds:schemaRef ds:uri="3b97daf5-076c-48e7-bf7c-73f375ad56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2388</TotalTime>
  <Words>230</Words>
  <Application>Microsoft Office PowerPoint</Application>
  <PresentationFormat>Laajakuva</PresentationFormat>
  <Paragraphs>49</Paragraphs>
  <Slides>9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5" baseType="lpstr">
      <vt:lpstr>Arial</vt:lpstr>
      <vt:lpstr>Calibri</vt:lpstr>
      <vt:lpstr>PT Sans</vt:lpstr>
      <vt:lpstr>Source Sans Pro</vt:lpstr>
      <vt:lpstr>Tondu Beta</vt:lpstr>
      <vt:lpstr>Office-teema</vt:lpstr>
      <vt:lpstr>Hämeen partiopiiri ry</vt:lpstr>
      <vt:lpstr>Sastamalasta Heinolaan, Multialta Myrskylään</vt:lpstr>
      <vt:lpstr>PowerPoint-esitys</vt:lpstr>
      <vt:lpstr>Aluetyö</vt:lpstr>
      <vt:lpstr>Vapaaehtoistuki ja kasvatus</vt:lpstr>
      <vt:lpstr>Viestintä ja markkinointi</vt:lpstr>
      <vt:lpstr>Piirin tuki lippukunnille</vt:lpstr>
      <vt:lpstr>Mukaan piiritoimintaan?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Jenni Lahtinen</dc:creator>
  <cp:lastModifiedBy>Lotta Kylmälahti</cp:lastModifiedBy>
  <cp:revision>425</cp:revision>
  <dcterms:created xsi:type="dcterms:W3CDTF">2015-10-07T12:51:21Z</dcterms:created>
  <dcterms:modified xsi:type="dcterms:W3CDTF">2023-09-12T11:35:48Z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0x010100B197B1C81337004894187B7C40A7B626</vt:lpwstr>
  </property>
  <property fmtid="{D5CDD505-2E9C-101B-9397-08002B2CF9AE}" pid="3" name="AuthorIds_UIVersion_2048">
    <vt:lpwstr>35</vt:lpwstr>
  </property>
  <property fmtid="{D5CDD505-2E9C-101B-9397-08002B2CF9AE}" pid="4" name="MediaServiceImageTags">
    <vt:lpwstr/>
  </property>
</Properties>
</file>